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7"/>
  </p:notesMasterIdLst>
  <p:sldIdLst>
    <p:sldId id="256" r:id="rId2"/>
    <p:sldId id="266" r:id="rId3"/>
    <p:sldId id="272" r:id="rId4"/>
    <p:sldId id="273" r:id="rId5"/>
    <p:sldId id="274" r:id="rId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F0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3114" y="-1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410"/>
          </a:xfrm>
          <a:prstGeom prst="rect">
            <a:avLst/>
          </a:prstGeom>
        </p:spPr>
        <p:txBody>
          <a:bodyPr vert="horz" lIns="95537" tIns="47768" rIns="95537" bIns="4776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3"/>
            <a:ext cx="2945659" cy="496410"/>
          </a:xfrm>
          <a:prstGeom prst="rect">
            <a:avLst/>
          </a:prstGeom>
        </p:spPr>
        <p:txBody>
          <a:bodyPr vert="horz" lIns="95537" tIns="47768" rIns="95537" bIns="47768" rtlCol="0"/>
          <a:lstStyle>
            <a:lvl1pPr algn="r">
              <a:defRPr sz="1300"/>
            </a:lvl1pPr>
          </a:lstStyle>
          <a:p>
            <a:fld id="{DB395288-90CD-44CD-B568-E5520DC1D591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37" tIns="47768" rIns="95537" bIns="4776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11"/>
            <a:ext cx="5438140" cy="4467700"/>
          </a:xfrm>
          <a:prstGeom prst="rect">
            <a:avLst/>
          </a:prstGeom>
        </p:spPr>
        <p:txBody>
          <a:bodyPr vert="horz" lIns="95537" tIns="47768" rIns="95537" bIns="4776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6410"/>
          </a:xfrm>
          <a:prstGeom prst="rect">
            <a:avLst/>
          </a:prstGeom>
        </p:spPr>
        <p:txBody>
          <a:bodyPr vert="horz" lIns="95537" tIns="47768" rIns="95537" bIns="4776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3"/>
            <a:ext cx="2945659" cy="496410"/>
          </a:xfrm>
          <a:prstGeom prst="rect">
            <a:avLst/>
          </a:prstGeom>
        </p:spPr>
        <p:txBody>
          <a:bodyPr vert="horz" lIns="95537" tIns="47768" rIns="95537" bIns="47768" rtlCol="0" anchor="b"/>
          <a:lstStyle>
            <a:lvl1pPr algn="r">
              <a:defRPr sz="1300"/>
            </a:lvl1pPr>
          </a:lstStyle>
          <a:p>
            <a:fld id="{C918780D-F2E4-4786-AB6C-B03BEAD0A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821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7ABB9FE-C8E0-4204-AF96-9D8ECE143B23}" type="datetime1">
              <a:rPr lang="ru-RU" smtClean="0"/>
              <a:t>26.02.2018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B92448-DA7D-4E07-AFCB-DAAA7384F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4E07D9-D0E1-4CF0-8167-BFA93EEF57D6}" type="datetime1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B92448-DA7D-4E07-AFCB-DAAA7384F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D8A73-BC45-4C56-B8F3-37684436D2D0}" type="datetime1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B92448-DA7D-4E07-AFCB-DAAA7384F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A9E2D-16CD-4A65-9661-E424E7BDC688}" type="datetime1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B92448-DA7D-4E07-AFCB-DAAA7384F78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E91AA-B805-414E-8EDF-8BE661491CE8}" type="datetime1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B92448-DA7D-4E07-AFCB-DAAA7384F78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B3FBD4-4605-4F02-AB45-26F2083A06DE}" type="datetime1">
              <a:rPr lang="ru-RU" smtClean="0"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B92448-DA7D-4E07-AFCB-DAAA7384F78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683538-9EED-43B9-B12B-4AA665239406}" type="datetime1">
              <a:rPr lang="ru-RU" smtClean="0"/>
              <a:t>26.02.2018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B92448-DA7D-4E07-AFCB-DAAA7384F78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E5984-70B6-4BD5-A82C-3F67B63FF453}" type="datetime1">
              <a:rPr lang="ru-RU" smtClean="0"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B92448-DA7D-4E07-AFCB-DAAA7384F78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739E4-AA07-4DEA-9702-1DEE54141DE4}" type="datetime1">
              <a:rPr lang="ru-RU" smtClean="0"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B92448-DA7D-4E07-AFCB-DAAA7384F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66BBB16-1443-4AED-A6F0-574CFAB2C182}" type="datetime1">
              <a:rPr lang="ru-RU" smtClean="0"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B92448-DA7D-4E07-AFCB-DAAA7384F78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ED2D9CF-EFFC-4F2B-8AD6-620E3BFF5153}" type="datetime1">
              <a:rPr lang="ru-RU" smtClean="0"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B92448-DA7D-4E07-AFCB-DAAA7384F78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9B1DB22-41EB-45AC-A4CE-CFB85CB10992}" type="datetime1">
              <a:rPr lang="ru-RU" smtClean="0"/>
              <a:t>26.02.2018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0B92448-DA7D-4E07-AFCB-DAAA7384F7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1615" y="476672"/>
            <a:ext cx="7990848" cy="4536504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деятельности Центра экспорта</a:t>
            </a:r>
            <a:r>
              <a:rPr lang="ru-RU" sz="6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sz="40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kmb\Desktop\small-business-insurance-why-you-need-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3" y="5120677"/>
            <a:ext cx="2603951" cy="1737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mb\Desktop\128496-bb0791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732" y="5413076"/>
            <a:ext cx="2745356" cy="1444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mb\Desktop\sir_image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756580"/>
            <a:ext cx="1380143" cy="1035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mb\Desktop\490667abe5d0bac570322a201318782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" t="-5" r="-1705" b="14363"/>
          <a:stretch/>
        </p:blipFill>
        <p:spPr bwMode="auto">
          <a:xfrm>
            <a:off x="5523547" y="5600822"/>
            <a:ext cx="1798166" cy="1231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13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4635135" cy="441219"/>
          </a:xfrm>
        </p:spPr>
        <p:txBody>
          <a:bodyPr lIns="84097" tIns="42049" rIns="84097" bIns="42049">
            <a:normAutofit fontScale="90000"/>
          </a:bodyPr>
          <a:lstStyle/>
          <a:p>
            <a:pPr algn="ctr" defTabSz="914307">
              <a:lnSpc>
                <a:spcPts val="5800"/>
              </a:lnSpc>
              <a:defRPr/>
            </a:pPr>
            <a:r>
              <a:rPr lang="ru-RU" sz="3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области</a:t>
            </a:r>
          </a:p>
        </p:txBody>
      </p:sp>
      <p:sp>
        <p:nvSpPr>
          <p:cNvPr id="6" name="Snip Diagonal Corner Rectangle 10"/>
          <p:cNvSpPr/>
          <p:nvPr/>
        </p:nvSpPr>
        <p:spPr>
          <a:xfrm>
            <a:off x="517853" y="1350635"/>
            <a:ext cx="7695431" cy="1370385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nip Diagonal Corner Rectangle 10"/>
          <p:cNvSpPr/>
          <p:nvPr/>
        </p:nvSpPr>
        <p:spPr>
          <a:xfrm>
            <a:off x="517853" y="3015758"/>
            <a:ext cx="7695431" cy="1371903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nip Diagonal Corner Rectangle 10"/>
          <p:cNvSpPr/>
          <p:nvPr/>
        </p:nvSpPr>
        <p:spPr>
          <a:xfrm>
            <a:off x="517853" y="4668728"/>
            <a:ext cx="7695431" cy="1371903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366" name="TextBox 12"/>
          <p:cNvSpPr txBox="1">
            <a:spLocks noChangeArrowheads="1"/>
          </p:cNvSpPr>
          <p:nvPr/>
        </p:nvSpPr>
        <p:spPr bwMode="auto">
          <a:xfrm>
            <a:off x="3156773" y="1390136"/>
            <a:ext cx="5340266" cy="113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РФ 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 объему инвестиций в основной капитал малых и микро предприятий в расчете на одного жителя  </a:t>
            </a:r>
            <a:endParaRPr lang="en-US" alt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7" name="TextBox 13"/>
          <p:cNvSpPr txBox="1">
            <a:spLocks noChangeArrowheads="1"/>
          </p:cNvSpPr>
          <p:nvPr/>
        </p:nvSpPr>
        <p:spPr bwMode="auto">
          <a:xfrm>
            <a:off x="3134072" y="3037028"/>
            <a:ext cx="5094818" cy="113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ЦФО  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 обороту малых и микро предприятий и индивидуальных предпринимателей на одного жителя</a:t>
            </a:r>
            <a:endParaRPr lang="en-US" alt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8" name="TextBox 16"/>
          <p:cNvSpPr txBox="1">
            <a:spLocks noChangeArrowheads="1"/>
          </p:cNvSpPr>
          <p:nvPr/>
        </p:nvSpPr>
        <p:spPr bwMode="auto">
          <a:xfrm>
            <a:off x="3134072" y="4691516"/>
            <a:ext cx="5213995" cy="113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в ЦФО 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эффективности программ государственной поддержки малого предпринимательства</a:t>
            </a:r>
            <a:endParaRPr lang="en-US" alt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9" name="TextBox 13"/>
          <p:cNvSpPr txBox="1">
            <a:spLocks noChangeArrowheads="1"/>
          </p:cNvSpPr>
          <p:nvPr/>
        </p:nvSpPr>
        <p:spPr bwMode="auto">
          <a:xfrm>
            <a:off x="646962" y="4647458"/>
            <a:ext cx="2460154" cy="12746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ru-RU" alt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Рейтинговое агентство</a:t>
            </a:r>
          </a:p>
          <a:p>
            <a:endParaRPr lang="ru-RU" alt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0" name="TextBox 11"/>
          <p:cNvSpPr txBox="1">
            <a:spLocks noChangeArrowheads="1"/>
          </p:cNvSpPr>
          <p:nvPr/>
        </p:nvSpPr>
        <p:spPr bwMode="auto">
          <a:xfrm>
            <a:off x="1672735" y="5565099"/>
            <a:ext cx="1306691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71" name="Picture 17" descr="Все Выб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05" y="5083489"/>
            <a:ext cx="2360840" cy="33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" descr="Рейтинг российских регионов по качеству жизни – 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5" t="5" r="2415" b="96750"/>
          <a:stretch>
            <a:fillRect/>
          </a:stretch>
        </p:blipFill>
        <p:spPr bwMode="auto">
          <a:xfrm>
            <a:off x="638448" y="1207823"/>
            <a:ext cx="2468667" cy="136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2" descr="Рейтинг российских регионов по качеству жизни – 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5" t="5" r="2415" b="96750"/>
          <a:stretch>
            <a:fillRect/>
          </a:stretch>
        </p:blipFill>
        <p:spPr bwMode="auto">
          <a:xfrm>
            <a:off x="618586" y="2903332"/>
            <a:ext cx="2468667" cy="136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TextBox 11"/>
          <p:cNvSpPr txBox="1">
            <a:spLocks noChangeArrowheads="1"/>
          </p:cNvSpPr>
          <p:nvPr/>
        </p:nvSpPr>
        <p:spPr bwMode="auto">
          <a:xfrm>
            <a:off x="1800425" y="3901494"/>
            <a:ext cx="1306691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5" name="TextBox 10"/>
          <p:cNvSpPr txBox="1">
            <a:spLocks noChangeArrowheads="1"/>
          </p:cNvSpPr>
          <p:nvPr/>
        </p:nvSpPr>
        <p:spPr bwMode="auto">
          <a:xfrm>
            <a:off x="1800425" y="2202947"/>
            <a:ext cx="1306691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2017год</a:t>
            </a:r>
            <a:endParaRPr lang="en-US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3" descr="C:\Users\kmb\Desktop\map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9115" y="5975191"/>
            <a:ext cx="936104" cy="863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2448-DA7D-4E07-AFCB-DAAA7384F78E}" type="slidenum"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14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853832" y="260648"/>
            <a:ext cx="7498080" cy="1143000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4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цели </a:t>
            </a:r>
            <a:r>
              <a:rPr lang="ru-RU" sz="4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ЦПЭ</a:t>
            </a:r>
            <a:endParaRPr lang="ru-RU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853831" y="1268760"/>
            <a:ext cx="4897425" cy="339942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экспортной деятельности региональных МСП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международного сотрудничества в сфере трансфера технологий и инноваций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43608" y="3295052"/>
            <a:ext cx="7642096" cy="78202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Партнеры:</a:t>
            </a:r>
            <a:endParaRPr lang="ru-RU" sz="32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4509120"/>
            <a:ext cx="7308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экономического развития РФ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«Корпорация МСП»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«Российский экспортный центр»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инфраструктуры региональной поддержки МСП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организации и объединения предпринимателей</a:t>
            </a:r>
          </a:p>
          <a:p>
            <a:endParaRPr lang="ru-RU" dirty="0"/>
          </a:p>
        </p:txBody>
      </p:sp>
      <p:pic>
        <p:nvPicPr>
          <p:cNvPr id="13" name="Picture 8" descr="http://www.talenttaylors.com/wp-content/uploads/2016/10/bUSINESS-DEVELOPMENT.jpg"/>
          <p:cNvPicPr>
            <a:picLocks noChangeAspect="1" noChangeArrowheads="1"/>
          </p:cNvPicPr>
          <p:nvPr/>
        </p:nvPicPr>
        <p:blipFill>
          <a:blip r:embed="rId2" cstate="print"/>
          <a:srcRect l="17457"/>
          <a:stretch>
            <a:fillRect/>
          </a:stretch>
        </p:blipFill>
        <p:spPr bwMode="auto">
          <a:xfrm>
            <a:off x="5963485" y="2225001"/>
            <a:ext cx="2880268" cy="2140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086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9808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ЦПЭ</a:t>
            </a:r>
            <a:endParaRPr lang="ru-RU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84784"/>
            <a:ext cx="8322128" cy="4536504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консалтинг по вопросам                                              экспортной деятельности;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международные и                                                   межрегиональные;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деловые миссии;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 технологий;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маркетинговые исследования рынков;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сертификация продукции;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интеллектуальной собственности;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вебинары, круглые столы, конференции, форумы, семинары, мастер-классы и др.;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лингвистическое сопровождение;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поддержка;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сторонних экспертов.</a:t>
            </a:r>
          </a:p>
          <a:p>
            <a:pPr marL="82296" indent="0">
              <a:buNone/>
            </a:pP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2017 года заключено 57 экспортных договоров, проведено 8 бизнес-миссий, 7 выставок.</a:t>
            </a:r>
            <a:endParaRPr lang="ru-RU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://alau.kz/wp-content/uploads/2015/10/%D1%80%D0%B5%D0%B5%D1%81%D1%82%D1%80.jpg"/>
          <p:cNvPicPr>
            <a:picLocks noChangeAspect="1" noChangeArrowheads="1"/>
          </p:cNvPicPr>
          <p:nvPr/>
        </p:nvPicPr>
        <p:blipFill>
          <a:blip r:embed="rId2" cstate="print"/>
          <a:srcRect l="36077"/>
          <a:stretch>
            <a:fillRect/>
          </a:stretch>
        </p:blipFill>
        <p:spPr bwMode="auto">
          <a:xfrm>
            <a:off x="5937863" y="1484784"/>
            <a:ext cx="2995825" cy="2545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88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4882547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2018г. - Республика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Казахстан, г.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Алматы,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2018г.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Республика Беларусь, г.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Минск,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2018г. - Грузия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Тбилиси,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октябрь-ноябрь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2018г.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Тульская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область, г. Тула (РФ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ктябрь-ноябрь 2018г. - Турецкая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Республика, г.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Стамбул</a:t>
            </a:r>
          </a:p>
          <a:p>
            <a:pPr marL="109728" indent="0">
              <a:buNone/>
            </a:pP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 по темам:</a:t>
            </a:r>
          </a:p>
          <a:p>
            <a:pPr marL="452628" indent="-342900">
              <a:buFont typeface="+mj-lt"/>
              <a:buAutoNum type="arabicPeriod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экспортной деятельности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452628" indent="-342900">
              <a:buFont typeface="+mj-lt"/>
              <a:buAutoNum type="arabicPeriod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«Маркетинг как часть экспортного проекта»,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628" indent="-342900">
              <a:buFont typeface="+mj-lt"/>
              <a:buAutoNum type="arabicPeriod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деловая коммуникация для экспортеров»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628" indent="-342900">
              <a:buFont typeface="+mj-lt"/>
              <a:buAutoNum type="arabicPeriod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аспекты экспорта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452628" indent="-342900">
              <a:buFont typeface="+mj-lt"/>
              <a:buAutoNum type="arabicPeriod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«Финансовые инструменты экспорта»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2628" indent="-342900">
              <a:buFont typeface="+mj-lt"/>
              <a:buAutoNum type="arabicPeriod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«Документальное сопровождение экспорта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452628" indent="-342900">
              <a:buFont typeface="+mj-lt"/>
              <a:buAutoNum type="arabicPeriod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«Таможенное регулирование экспорта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452628" indent="-342900">
              <a:buFont typeface="+mj-lt"/>
              <a:buAutoNum type="arabicPeriod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Логистика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экспортеров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109728" indent="0">
              <a:buNone/>
            </a:pPr>
            <a:r>
              <a:rPr 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программе «Жизненный цикл экспортного проекта» АНО ДПО «Школа экспорта АО «РЭЦ</a:t>
            </a: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109728" indent="0">
              <a:buNone/>
            </a:pP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«пилотных проектов» в муниципалитетах: выведение СМП на экспорт.</a:t>
            </a:r>
            <a:endParaRPr lang="ru-RU" sz="1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2448-DA7D-4E07-AFCB-DAAA7384F78E}" type="slidenum">
              <a:rPr lang="ru-RU" smtClean="0"/>
              <a:t>5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1F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бизнес-миссий и семинаров ЦПЭ на 2018 год</a:t>
            </a:r>
            <a:endParaRPr lang="ru-RU" sz="2800" dirty="0">
              <a:solidFill>
                <a:srgbClr val="1F03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3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1282</TotalTime>
  <Words>324</Words>
  <Application>Microsoft Office PowerPoint</Application>
  <PresentationFormat>Экран (4:3)</PresentationFormat>
  <Paragraphs>52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О деятельности Центра экспорта    </vt:lpstr>
      <vt:lpstr>Рейтинг области</vt:lpstr>
      <vt:lpstr>Презентация PowerPoint</vt:lpstr>
      <vt:lpstr>Функции ЦПЭ</vt:lpstr>
      <vt:lpstr>План бизнес-миссий и семинаров ЦПЭ на 2018 год</vt:lpstr>
    </vt:vector>
  </TitlesOfParts>
  <Company>Администрация Липецкой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PC342</dc:creator>
  <cp:lastModifiedBy>Упр. по развитию мал. бизнеса</cp:lastModifiedBy>
  <cp:revision>114</cp:revision>
  <cp:lastPrinted>2018-02-26T10:43:44Z</cp:lastPrinted>
  <dcterms:created xsi:type="dcterms:W3CDTF">2017-06-30T06:54:58Z</dcterms:created>
  <dcterms:modified xsi:type="dcterms:W3CDTF">2018-02-26T10:47:42Z</dcterms:modified>
</cp:coreProperties>
</file>