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3" r:id="rId14"/>
    <p:sldId id="271" r:id="rId15"/>
    <p:sldId id="274" r:id="rId16"/>
    <p:sldId id="272" r:id="rId17"/>
  </p:sldIdLst>
  <p:sldSz cx="9144000" cy="5143500" type="screen16x9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29" autoAdjust="0"/>
  </p:normalViewPr>
  <p:slideViewPr>
    <p:cSldViewPr>
      <p:cViewPr varScale="1">
        <p:scale>
          <a:sx n="145" d="100"/>
          <a:sy n="145" d="100"/>
        </p:scale>
        <p:origin x="24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5A50-F131-4AE7-B1E0-83D10CA57FD5}" type="datetimeFigureOut">
              <a:rPr lang="ru-RU" smtClean="0"/>
              <a:t>30.08.2017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B8CE-A570-464A-83EB-C8C83F4B7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760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5A50-F131-4AE7-B1E0-83D10CA57FD5}" type="datetimeFigureOut">
              <a:rPr lang="ru-RU" smtClean="0"/>
              <a:t>30.08.2017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B8CE-A570-464A-83EB-C8C83F4B7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92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5A50-F131-4AE7-B1E0-83D10CA57FD5}" type="datetimeFigureOut">
              <a:rPr lang="ru-RU" smtClean="0"/>
              <a:t>30.08.2017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B8CE-A570-464A-83EB-C8C83F4B7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177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5A50-F131-4AE7-B1E0-83D10CA57FD5}" type="datetimeFigureOut">
              <a:rPr lang="ru-RU" smtClean="0"/>
              <a:t>30.08.2017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B8CE-A570-464A-83EB-C8C83F4B7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584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5A50-F131-4AE7-B1E0-83D10CA57FD5}" type="datetimeFigureOut">
              <a:rPr lang="ru-RU" smtClean="0"/>
              <a:t>30.08.2017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B8CE-A570-464A-83EB-C8C83F4B7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34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5A50-F131-4AE7-B1E0-83D10CA57FD5}" type="datetimeFigureOut">
              <a:rPr lang="ru-RU" smtClean="0"/>
              <a:t>30.08.2017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B8CE-A570-464A-83EB-C8C83F4B7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820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5A50-F131-4AE7-B1E0-83D10CA57FD5}" type="datetimeFigureOut">
              <a:rPr lang="ru-RU" smtClean="0"/>
              <a:t>30.08.2017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B8CE-A570-464A-83EB-C8C83F4B7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927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5A50-F131-4AE7-B1E0-83D10CA57FD5}" type="datetimeFigureOut">
              <a:rPr lang="ru-RU" smtClean="0"/>
              <a:t>30.08.2017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B8CE-A570-464A-83EB-C8C83F4B7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18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5A50-F131-4AE7-B1E0-83D10CA57FD5}" type="datetimeFigureOut">
              <a:rPr lang="ru-RU" smtClean="0"/>
              <a:t>30.08.2017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B8CE-A570-464A-83EB-C8C83F4B7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754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5A50-F131-4AE7-B1E0-83D10CA57FD5}" type="datetimeFigureOut">
              <a:rPr lang="ru-RU" smtClean="0"/>
              <a:t>30.08.2017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B8CE-A570-464A-83EB-C8C83F4B7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726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5A50-F131-4AE7-B1E0-83D10CA57FD5}" type="datetimeFigureOut">
              <a:rPr lang="ru-RU" smtClean="0"/>
              <a:t>30.08.2017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B8CE-A570-464A-83EB-C8C83F4B7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800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95A50-F131-4AE7-B1E0-83D10CA57FD5}" type="datetimeFigureOut">
              <a:rPr lang="ru-RU" smtClean="0"/>
              <a:t>30.08.2017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BB8CE-A570-464A-83EB-C8C83F4B7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27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1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224">
        <p:fade/>
      </p:transition>
    </mc:Choice>
    <mc:Fallback xmlns="">
      <p:transition spd="slow" advClick="0" advTm="22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9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1002">
        <p:fade/>
      </p:transition>
    </mc:Choice>
    <mc:Fallback xmlns="">
      <p:transition spd="slow" advTm="110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8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3030">
        <p:split orient="vert"/>
      </p:transition>
    </mc:Choice>
    <mc:Fallback xmlns="">
      <p:transition spd="slow" advTm="1303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" y="2379"/>
            <a:ext cx="9135541" cy="513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4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5179">
        <p:fade/>
      </p:transition>
    </mc:Choice>
    <mc:Fallback xmlns="">
      <p:transition spd="slow" advTm="151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" y="2379"/>
            <a:ext cx="9131147" cy="513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" y="0"/>
            <a:ext cx="913960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6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9027">
        <p:fade/>
      </p:transition>
    </mc:Choice>
    <mc:Fallback xmlns="">
      <p:transition spd="slow" advTm="90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3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9027">
        <p:fade/>
      </p:transition>
    </mc:Choice>
    <mc:Fallback xmlns="">
      <p:transition spd="slow" advTm="90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8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8076"/>
    </mc:Choice>
    <mc:Fallback xmlns="">
      <p:transition spd="slow" advTm="807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701">
        <p:wipe/>
      </p:transition>
    </mc:Choice>
    <mc:Fallback xmlns="">
      <p:transition spd="slow" advTm="7701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9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9320">
        <p:split orient="vert"/>
      </p:transition>
    </mc:Choice>
    <mc:Fallback xmlns="">
      <p:transition spd="slow" advTm="932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1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4183">
        <p:fade/>
      </p:transition>
    </mc:Choice>
    <mc:Fallback xmlns="">
      <p:transition spd="slow" advTm="141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6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502">
        <p:wipe/>
      </p:transition>
    </mc:Choice>
    <mc:Fallback xmlns="">
      <p:transition spd="slow" advTm="10502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8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2125">
        <p:fade/>
      </p:transition>
    </mc:Choice>
    <mc:Fallback xmlns="">
      <p:transition spd="slow" advTm="121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9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1026">
        <p:wipe/>
      </p:transition>
    </mc:Choice>
    <mc:Fallback xmlns="">
      <p:transition spd="slow" advTm="11026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1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8717">
        <p:fade/>
      </p:transition>
    </mc:Choice>
    <mc:Fallback xmlns="">
      <p:transition spd="slow" advTm="87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3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3763">
        <p:split orient="vert"/>
      </p:transition>
    </mc:Choice>
    <mc:Fallback xmlns="">
      <p:transition spd="slow" advTm="1376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Экран (16:9)</PresentationFormat>
  <Paragraphs>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Андрей</cp:lastModifiedBy>
  <cp:revision>12</cp:revision>
  <dcterms:created xsi:type="dcterms:W3CDTF">2017-05-22T10:27:17Z</dcterms:created>
  <dcterms:modified xsi:type="dcterms:W3CDTF">2017-08-30T19:04:43Z</dcterms:modified>
</cp:coreProperties>
</file>