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9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292" cy="975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53598" y="273418"/>
            <a:ext cx="2404110" cy="475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82041" cy="475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3"/>
            <a:ext cx="11704319" cy="1560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jpg"/><Relationship Id="rId3" Type="http://schemas.openxmlformats.org/officeDocument/2006/relationships/image" Target="../media/image47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jpg"/><Relationship Id="rId10" Type="http://schemas.openxmlformats.org/officeDocument/2006/relationships/image" Target="../media/image53.png"/><Relationship Id="rId19" Type="http://schemas.openxmlformats.org/officeDocument/2006/relationships/image" Target="../media/image62.jpg"/><Relationship Id="rId31" Type="http://schemas.openxmlformats.org/officeDocument/2006/relationships/image" Target="../media/image74.jp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jpg"/><Relationship Id="rId30" Type="http://schemas.openxmlformats.org/officeDocument/2006/relationships/image" Target="../media/image73.jpg"/><Relationship Id="rId35" Type="http://schemas.openxmlformats.org/officeDocument/2006/relationships/image" Target="../media/image78.png"/><Relationship Id="rId8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89.jpg"/><Relationship Id="rId3" Type="http://schemas.openxmlformats.org/officeDocument/2006/relationships/image" Target="../media/image80.png"/><Relationship Id="rId7" Type="http://schemas.openxmlformats.org/officeDocument/2006/relationships/image" Target="../media/image83.jpg"/><Relationship Id="rId12" Type="http://schemas.openxmlformats.org/officeDocument/2006/relationships/image" Target="../media/image8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g"/><Relationship Id="rId11" Type="http://schemas.openxmlformats.org/officeDocument/2006/relationships/image" Target="../media/image87.jpg"/><Relationship Id="rId5" Type="http://schemas.openxmlformats.org/officeDocument/2006/relationships/image" Target="../media/image81.png"/><Relationship Id="rId10" Type="http://schemas.openxmlformats.org/officeDocument/2006/relationships/image" Target="../media/image86.jpg"/><Relationship Id="rId4" Type="http://schemas.openxmlformats.org/officeDocument/2006/relationships/image" Target="../media/image11.png"/><Relationship Id="rId9" Type="http://schemas.openxmlformats.org/officeDocument/2006/relationships/image" Target="../media/image8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.png"/><Relationship Id="rId21" Type="http://schemas.openxmlformats.org/officeDocument/2006/relationships/image" Target="../media/image111.png"/><Relationship Id="rId42" Type="http://schemas.openxmlformats.org/officeDocument/2006/relationships/image" Target="../media/image131.png"/><Relationship Id="rId47" Type="http://schemas.openxmlformats.org/officeDocument/2006/relationships/image" Target="../media/image136.png"/><Relationship Id="rId63" Type="http://schemas.openxmlformats.org/officeDocument/2006/relationships/image" Target="../media/image152.png"/><Relationship Id="rId68" Type="http://schemas.openxmlformats.org/officeDocument/2006/relationships/image" Target="../media/image157.png"/><Relationship Id="rId84" Type="http://schemas.openxmlformats.org/officeDocument/2006/relationships/image" Target="../media/image173.png"/><Relationship Id="rId89" Type="http://schemas.openxmlformats.org/officeDocument/2006/relationships/image" Target="../media/image178.png"/><Relationship Id="rId16" Type="http://schemas.openxmlformats.org/officeDocument/2006/relationships/image" Target="../media/image106.png"/><Relationship Id="rId11" Type="http://schemas.openxmlformats.org/officeDocument/2006/relationships/image" Target="../media/image101.png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53" Type="http://schemas.openxmlformats.org/officeDocument/2006/relationships/image" Target="../media/image142.jpg"/><Relationship Id="rId58" Type="http://schemas.openxmlformats.org/officeDocument/2006/relationships/image" Target="../media/image147.png"/><Relationship Id="rId74" Type="http://schemas.openxmlformats.org/officeDocument/2006/relationships/image" Target="../media/image163.png"/><Relationship Id="rId79" Type="http://schemas.openxmlformats.org/officeDocument/2006/relationships/image" Target="../media/image168.png"/><Relationship Id="rId5" Type="http://schemas.openxmlformats.org/officeDocument/2006/relationships/image" Target="../media/image95.png"/><Relationship Id="rId90" Type="http://schemas.openxmlformats.org/officeDocument/2006/relationships/image" Target="../media/image179.png"/><Relationship Id="rId95" Type="http://schemas.openxmlformats.org/officeDocument/2006/relationships/image" Target="../media/image184.png"/><Relationship Id="rId22" Type="http://schemas.openxmlformats.org/officeDocument/2006/relationships/image" Target="../media/image112.png"/><Relationship Id="rId27" Type="http://schemas.openxmlformats.org/officeDocument/2006/relationships/image" Target="../media/image116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64" Type="http://schemas.openxmlformats.org/officeDocument/2006/relationships/image" Target="../media/image153.png"/><Relationship Id="rId69" Type="http://schemas.openxmlformats.org/officeDocument/2006/relationships/image" Target="../media/image158.png"/><Relationship Id="rId80" Type="http://schemas.openxmlformats.org/officeDocument/2006/relationships/image" Target="../media/image169.png"/><Relationship Id="rId85" Type="http://schemas.openxmlformats.org/officeDocument/2006/relationships/image" Target="../media/image174.png"/><Relationship Id="rId3" Type="http://schemas.openxmlformats.org/officeDocument/2006/relationships/image" Target="../media/image9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38" Type="http://schemas.openxmlformats.org/officeDocument/2006/relationships/image" Target="../media/image127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67" Type="http://schemas.openxmlformats.org/officeDocument/2006/relationships/image" Target="../media/image156.png"/><Relationship Id="rId20" Type="http://schemas.openxmlformats.org/officeDocument/2006/relationships/image" Target="../media/image110.png"/><Relationship Id="rId41" Type="http://schemas.openxmlformats.org/officeDocument/2006/relationships/image" Target="../media/image130.png"/><Relationship Id="rId54" Type="http://schemas.openxmlformats.org/officeDocument/2006/relationships/image" Target="../media/image143.jpg"/><Relationship Id="rId62" Type="http://schemas.openxmlformats.org/officeDocument/2006/relationships/image" Target="../media/image151.png"/><Relationship Id="rId70" Type="http://schemas.openxmlformats.org/officeDocument/2006/relationships/image" Target="../media/image159.png"/><Relationship Id="rId75" Type="http://schemas.openxmlformats.org/officeDocument/2006/relationships/image" Target="../media/image164.png"/><Relationship Id="rId83" Type="http://schemas.openxmlformats.org/officeDocument/2006/relationships/image" Target="../media/image172.png"/><Relationship Id="rId88" Type="http://schemas.openxmlformats.org/officeDocument/2006/relationships/image" Target="../media/image177.png"/><Relationship Id="rId91" Type="http://schemas.openxmlformats.org/officeDocument/2006/relationships/image" Target="../media/image180.png"/><Relationship Id="rId96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5" Type="http://schemas.openxmlformats.org/officeDocument/2006/relationships/image" Target="../media/image105.png"/><Relationship Id="rId23" Type="http://schemas.openxmlformats.org/officeDocument/2006/relationships/image" Target="../media/image56.png"/><Relationship Id="rId28" Type="http://schemas.openxmlformats.org/officeDocument/2006/relationships/image" Target="../media/image117.png"/><Relationship Id="rId36" Type="http://schemas.openxmlformats.org/officeDocument/2006/relationships/image" Target="../media/image125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10" Type="http://schemas.openxmlformats.org/officeDocument/2006/relationships/image" Target="../media/image100.png"/><Relationship Id="rId31" Type="http://schemas.openxmlformats.org/officeDocument/2006/relationships/image" Target="../media/image120.png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jpg"/><Relationship Id="rId65" Type="http://schemas.openxmlformats.org/officeDocument/2006/relationships/image" Target="../media/image154.png"/><Relationship Id="rId73" Type="http://schemas.openxmlformats.org/officeDocument/2006/relationships/image" Target="../media/image162.png"/><Relationship Id="rId78" Type="http://schemas.openxmlformats.org/officeDocument/2006/relationships/image" Target="../media/image167.png"/><Relationship Id="rId81" Type="http://schemas.openxmlformats.org/officeDocument/2006/relationships/image" Target="../media/image170.png"/><Relationship Id="rId86" Type="http://schemas.openxmlformats.org/officeDocument/2006/relationships/image" Target="../media/image175.png"/><Relationship Id="rId94" Type="http://schemas.openxmlformats.org/officeDocument/2006/relationships/image" Target="../media/image183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9" Type="http://schemas.openxmlformats.org/officeDocument/2006/relationships/image" Target="../media/image128.png"/><Relationship Id="rId34" Type="http://schemas.openxmlformats.org/officeDocument/2006/relationships/image" Target="../media/image123.png"/><Relationship Id="rId50" Type="http://schemas.openxmlformats.org/officeDocument/2006/relationships/image" Target="../media/image139.png"/><Relationship Id="rId55" Type="http://schemas.openxmlformats.org/officeDocument/2006/relationships/image" Target="../media/image144.jpg"/><Relationship Id="rId76" Type="http://schemas.openxmlformats.org/officeDocument/2006/relationships/image" Target="../media/image165.png"/><Relationship Id="rId97" Type="http://schemas.openxmlformats.org/officeDocument/2006/relationships/image" Target="../media/image186.png"/><Relationship Id="rId7" Type="http://schemas.openxmlformats.org/officeDocument/2006/relationships/image" Target="../media/image97.png"/><Relationship Id="rId71" Type="http://schemas.openxmlformats.org/officeDocument/2006/relationships/image" Target="../media/image160.png"/><Relationship Id="rId92" Type="http://schemas.openxmlformats.org/officeDocument/2006/relationships/image" Target="../media/image181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18.png"/><Relationship Id="rId24" Type="http://schemas.openxmlformats.org/officeDocument/2006/relationships/image" Target="../media/image113.png"/><Relationship Id="rId40" Type="http://schemas.openxmlformats.org/officeDocument/2006/relationships/image" Target="../media/image129.png"/><Relationship Id="rId45" Type="http://schemas.openxmlformats.org/officeDocument/2006/relationships/image" Target="../media/image134.png"/><Relationship Id="rId66" Type="http://schemas.openxmlformats.org/officeDocument/2006/relationships/image" Target="../media/image155.png"/><Relationship Id="rId87" Type="http://schemas.openxmlformats.org/officeDocument/2006/relationships/image" Target="../media/image176.png"/><Relationship Id="rId61" Type="http://schemas.openxmlformats.org/officeDocument/2006/relationships/image" Target="../media/image150.png"/><Relationship Id="rId82" Type="http://schemas.openxmlformats.org/officeDocument/2006/relationships/image" Target="../media/image171.png"/><Relationship Id="rId19" Type="http://schemas.openxmlformats.org/officeDocument/2006/relationships/image" Target="../media/image109.png"/><Relationship Id="rId14" Type="http://schemas.openxmlformats.org/officeDocument/2006/relationships/image" Target="../media/image104.png"/><Relationship Id="rId30" Type="http://schemas.openxmlformats.org/officeDocument/2006/relationships/image" Target="../media/image119.png"/><Relationship Id="rId35" Type="http://schemas.openxmlformats.org/officeDocument/2006/relationships/image" Target="../media/image124.png"/><Relationship Id="rId56" Type="http://schemas.openxmlformats.org/officeDocument/2006/relationships/image" Target="../media/image145.png"/><Relationship Id="rId77" Type="http://schemas.openxmlformats.org/officeDocument/2006/relationships/image" Target="../media/image166.png"/><Relationship Id="rId8" Type="http://schemas.openxmlformats.org/officeDocument/2006/relationships/image" Target="../media/image98.png"/><Relationship Id="rId51" Type="http://schemas.openxmlformats.org/officeDocument/2006/relationships/image" Target="../media/image140.png"/><Relationship Id="rId72" Type="http://schemas.openxmlformats.org/officeDocument/2006/relationships/image" Target="../media/image161.png"/><Relationship Id="rId93" Type="http://schemas.openxmlformats.org/officeDocument/2006/relationships/image" Target="../media/image182.png"/><Relationship Id="rId98" Type="http://schemas.openxmlformats.org/officeDocument/2006/relationships/image" Target="../media/image1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3" Type="http://schemas.openxmlformats.org/officeDocument/2006/relationships/image" Target="../media/image188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19" Type="http://schemas.openxmlformats.org/officeDocument/2006/relationships/image" Target="../media/image203.png"/><Relationship Id="rId4" Type="http://schemas.openxmlformats.org/officeDocument/2006/relationships/image" Target="../media/image22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4823" y="6056376"/>
            <a:ext cx="6507480" cy="1597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3578" y="6252997"/>
            <a:ext cx="6124575" cy="1212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052" y="1251203"/>
            <a:ext cx="10486644" cy="5835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91" y="0"/>
            <a:ext cx="5250179" cy="103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8056" y="0"/>
            <a:ext cx="789431" cy="1036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1475" y="527304"/>
            <a:ext cx="9803892" cy="1118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3952" y="527304"/>
            <a:ext cx="789431" cy="1118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6697" y="187452"/>
            <a:ext cx="4441570" cy="4574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2277" y="704976"/>
            <a:ext cx="9125331" cy="549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6928" y="1418844"/>
            <a:ext cx="3217164" cy="3520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1120" y="1792223"/>
            <a:ext cx="2772155" cy="3169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9532" y="1377696"/>
            <a:ext cx="3322320" cy="3540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1691" y="4905755"/>
            <a:ext cx="2506980" cy="2531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1828" y="7420356"/>
            <a:ext cx="2138172" cy="21656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300" y="4928615"/>
            <a:ext cx="2476500" cy="2500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71764" y="2334115"/>
            <a:ext cx="3078480" cy="157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36830" indent="-1270" algn="ctr">
              <a:lnSpc>
                <a:spcPct val="100000"/>
              </a:lnSpc>
            </a:pP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с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к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рытие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в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н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ешнеэкон</a:t>
            </a:r>
            <a:r>
              <a:rPr sz="2100" b="1" spc="-2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мическ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го 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п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тен</a:t>
            </a:r>
            <a:r>
              <a:rPr sz="2100" b="1" spc="-30" dirty="0">
                <a:solidFill>
                  <a:srgbClr val="FFFFFF"/>
                </a:solidFill>
                <a:latin typeface="Century"/>
                <a:cs typeface="Century"/>
              </a:rPr>
              <a:t>ц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и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ла</a:t>
            </a:r>
            <a:endParaRPr sz="2100">
              <a:latin typeface="Century"/>
              <a:cs typeface="Century"/>
            </a:endParaRPr>
          </a:p>
          <a:p>
            <a:pPr marL="12700" marR="5080" algn="ctr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с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си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й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с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ких</a:t>
            </a:r>
            <a:r>
              <a:rPr sz="21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н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е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сырьевых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к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мпаний</a:t>
            </a:r>
            <a:endParaRPr sz="2100">
              <a:latin typeface="Century"/>
              <a:cs typeface="Centur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7156" y="5734794"/>
            <a:ext cx="1986914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2100" b="1" spc="10" dirty="0">
                <a:solidFill>
                  <a:srgbClr val="2A2062"/>
                </a:solidFill>
                <a:latin typeface="Century"/>
                <a:cs typeface="Century"/>
              </a:rPr>
              <a:t>П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р</a:t>
            </a:r>
            <a:r>
              <a:rPr sz="2100" b="1" spc="15" dirty="0">
                <a:solidFill>
                  <a:srgbClr val="2A2062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движен</a:t>
            </a:r>
            <a:r>
              <a:rPr sz="2100" b="1" spc="-30" dirty="0">
                <a:solidFill>
                  <a:srgbClr val="2A2062"/>
                </a:solidFill>
                <a:latin typeface="Century"/>
                <a:cs typeface="Century"/>
              </a:rPr>
              <a:t>и</a:t>
            </a:r>
            <a:r>
              <a:rPr sz="2100" b="1" dirty="0">
                <a:solidFill>
                  <a:srgbClr val="2A2062"/>
                </a:solidFill>
                <a:latin typeface="Century"/>
                <a:cs typeface="Century"/>
              </a:rPr>
              <a:t>е </a:t>
            </a:r>
            <a:r>
              <a:rPr sz="2100" b="1" spc="10" dirty="0">
                <a:solidFill>
                  <a:srgbClr val="2A2062"/>
                </a:solidFill>
                <a:latin typeface="Century"/>
                <a:cs typeface="Century"/>
              </a:rPr>
              <a:t>н</a:t>
            </a:r>
            <a:r>
              <a:rPr sz="2100" b="1" spc="-10" dirty="0">
                <a:solidFill>
                  <a:srgbClr val="2A2062"/>
                </a:solidFill>
                <a:latin typeface="Century"/>
                <a:cs typeface="Century"/>
              </a:rPr>
              <a:t>а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ц</a:t>
            </a:r>
            <a:r>
              <a:rPr sz="2100" b="1" spc="-10" dirty="0">
                <a:solidFill>
                  <a:srgbClr val="2A2062"/>
                </a:solidFill>
                <a:latin typeface="Century"/>
                <a:cs typeface="Century"/>
              </a:rPr>
              <a:t>и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она</a:t>
            </a:r>
            <a:r>
              <a:rPr sz="2100" b="1" spc="-10" dirty="0">
                <a:solidFill>
                  <a:srgbClr val="2A2062"/>
                </a:solidFill>
                <a:latin typeface="Century"/>
                <a:cs typeface="Century"/>
              </a:rPr>
              <a:t>л</a:t>
            </a:r>
            <a:r>
              <a:rPr sz="2100" b="1" dirty="0">
                <a:solidFill>
                  <a:srgbClr val="2A2062"/>
                </a:solidFill>
                <a:latin typeface="Century"/>
                <a:cs typeface="Century"/>
              </a:rPr>
              <a:t>ьного </a:t>
            </a:r>
            <a:r>
              <a:rPr sz="2100" b="1" spc="-5" dirty="0">
                <a:solidFill>
                  <a:srgbClr val="2A2062"/>
                </a:solidFill>
                <a:latin typeface="Century"/>
                <a:cs typeface="Century"/>
              </a:rPr>
              <a:t>эк</a:t>
            </a:r>
            <a:r>
              <a:rPr sz="2100" b="1" spc="10" dirty="0">
                <a:solidFill>
                  <a:srgbClr val="2A2062"/>
                </a:solidFill>
                <a:latin typeface="Century"/>
                <a:cs typeface="Century"/>
              </a:rPr>
              <a:t>с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пор</a:t>
            </a:r>
            <a:r>
              <a:rPr sz="2100" b="1" spc="-5" dirty="0">
                <a:solidFill>
                  <a:srgbClr val="2A2062"/>
                </a:solidFill>
                <a:latin typeface="Century"/>
                <a:cs typeface="Century"/>
              </a:rPr>
              <a:t>т</a:t>
            </a:r>
            <a:r>
              <a:rPr sz="2100" b="1" spc="-15" dirty="0">
                <a:solidFill>
                  <a:srgbClr val="2A2062"/>
                </a:solidFill>
                <a:latin typeface="Century"/>
                <a:cs typeface="Century"/>
              </a:rPr>
              <a:t>а</a:t>
            </a:r>
            <a:endParaRPr sz="2100">
              <a:latin typeface="Century"/>
              <a:cs typeface="Centur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8835" y="2645265"/>
            <a:ext cx="2131060" cy="157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spc="15" dirty="0">
                <a:solidFill>
                  <a:srgbClr val="001F5F"/>
                </a:solidFill>
                <a:latin typeface="Century"/>
                <a:cs typeface="Century"/>
              </a:rPr>
              <a:t>о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з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дание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д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и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ску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си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он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н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ы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х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п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л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ощ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а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до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к</a:t>
            </a:r>
            <a:r>
              <a:rPr sz="2100" b="1" spc="-35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в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ф</a:t>
            </a:r>
            <a:r>
              <a:rPr sz="2100" b="1" spc="15" dirty="0">
                <a:solidFill>
                  <a:srgbClr val="001F5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р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м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а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те</a:t>
            </a:r>
            <a:r>
              <a:rPr sz="2100" b="1" spc="-3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б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из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н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е</a:t>
            </a:r>
            <a:r>
              <a:rPr sz="2100" b="1" spc="20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- 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п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л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а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т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фо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р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м</a:t>
            </a:r>
            <a:endParaRPr sz="2100">
              <a:latin typeface="Century"/>
              <a:cs typeface="Centur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6922" y="8053687"/>
            <a:ext cx="1752600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 algn="just">
              <a:lnSpc>
                <a:spcPct val="100000"/>
              </a:lnSpc>
            </a:pP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р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г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а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н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и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з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ация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b2b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-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в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тр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е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ч</a:t>
            </a:r>
            <a:r>
              <a:rPr sz="2100" b="1" spc="-3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и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п</a:t>
            </a:r>
            <a:r>
              <a:rPr sz="2100" b="1" spc="15" dirty="0">
                <a:solidFill>
                  <a:srgbClr val="001F5F"/>
                </a:solidFill>
                <a:latin typeface="Century"/>
                <a:cs typeface="Century"/>
              </a:rPr>
              <a:t>е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реговор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в</a:t>
            </a:r>
            <a:endParaRPr sz="2100">
              <a:latin typeface="Century"/>
              <a:cs typeface="Century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7929" y="5571091"/>
            <a:ext cx="2237740" cy="125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spc="15" dirty="0">
                <a:solidFill>
                  <a:srgbClr val="001F5F"/>
                </a:solidFill>
                <a:latin typeface="Century"/>
                <a:cs typeface="Century"/>
              </a:rPr>
              <a:t>о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де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йствие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улу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чшению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и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нв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е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сти</a:t>
            </a:r>
            <a:r>
              <a:rPr sz="2100" b="1" spc="-25" dirty="0">
                <a:solidFill>
                  <a:srgbClr val="001F5F"/>
                </a:solidFill>
                <a:latin typeface="Century"/>
                <a:cs typeface="Century"/>
              </a:rPr>
              <a:t>ц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ио</a:t>
            </a:r>
            <a:r>
              <a:rPr sz="2100" b="1" spc="-25" dirty="0">
                <a:solidFill>
                  <a:srgbClr val="001F5F"/>
                </a:solidFill>
                <a:latin typeface="Century"/>
                <a:cs typeface="Century"/>
              </a:rPr>
              <a:t>н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ного </a:t>
            </a:r>
            <a:r>
              <a:rPr sz="2100" b="1" spc="-10" dirty="0">
                <a:solidFill>
                  <a:srgbClr val="001F5F"/>
                </a:solidFill>
                <a:latin typeface="Century"/>
                <a:cs typeface="Century"/>
              </a:rPr>
              <a:t>к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ли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мата</a:t>
            </a:r>
            <a:r>
              <a:rPr sz="2100" b="1" spc="-30" dirty="0">
                <a:solidFill>
                  <a:srgbClr val="001F5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001F5F"/>
                </a:solidFill>
                <a:latin typeface="Century"/>
                <a:cs typeface="Century"/>
              </a:rPr>
              <a:t>с</a:t>
            </a:r>
            <a:r>
              <a:rPr sz="2100" b="1" spc="5" dirty="0">
                <a:solidFill>
                  <a:srgbClr val="001F5F"/>
                </a:solidFill>
                <a:latin typeface="Century"/>
                <a:cs typeface="Century"/>
              </a:rPr>
              <a:t>т</a:t>
            </a:r>
            <a:r>
              <a:rPr sz="2100" b="1" spc="-15" dirty="0">
                <a:solidFill>
                  <a:srgbClr val="001F5F"/>
                </a:solidFill>
                <a:latin typeface="Century"/>
                <a:cs typeface="Century"/>
              </a:rPr>
              <a:t>р</a:t>
            </a:r>
            <a:r>
              <a:rPr sz="2100" b="1" spc="-5" dirty="0">
                <a:solidFill>
                  <a:srgbClr val="001F5F"/>
                </a:solidFill>
                <a:latin typeface="Century"/>
                <a:cs typeface="Century"/>
              </a:rPr>
              <a:t>а</a:t>
            </a:r>
            <a:r>
              <a:rPr sz="2100" b="1" dirty="0">
                <a:solidFill>
                  <a:srgbClr val="001F5F"/>
                </a:solidFill>
                <a:latin typeface="Century"/>
                <a:cs typeface="Century"/>
              </a:rPr>
              <a:t>ны</a:t>
            </a:r>
            <a:endParaRPr sz="2100">
              <a:latin typeface="Century"/>
              <a:cs typeface="Centur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7811" y="2317101"/>
            <a:ext cx="2940050" cy="157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Ф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рм</a:t>
            </a:r>
            <a:r>
              <a:rPr sz="2100" b="1" spc="5" dirty="0">
                <a:solidFill>
                  <a:srgbClr val="FFFFFF"/>
                </a:solidFill>
                <a:latin typeface="Century"/>
                <a:cs typeface="Century"/>
              </a:rPr>
              <a:t>и</a:t>
            </a:r>
            <a:r>
              <a:rPr sz="2100" b="1" spc="-25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ов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ние 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з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в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е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т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влен</a:t>
            </a:r>
            <a:r>
              <a:rPr sz="2100" b="1" spc="-25" dirty="0">
                <a:solidFill>
                  <a:srgbClr val="FFFFFF"/>
                </a:solidFill>
                <a:latin typeface="Century"/>
                <a:cs typeface="Century"/>
              </a:rPr>
              <a:t>н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ой</a:t>
            </a:r>
            <a:r>
              <a:rPr sz="21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с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е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ти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п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5" dirty="0">
                <a:solidFill>
                  <a:srgbClr val="FFFFFF"/>
                </a:solidFill>
                <a:latin typeface="Century"/>
                <a:cs typeface="Century"/>
              </a:rPr>
              <a:t>т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н</a:t>
            </a:r>
            <a:r>
              <a:rPr sz="2100" b="1" spc="5" dirty="0">
                <a:solidFill>
                  <a:srgbClr val="FFFFFF"/>
                </a:solidFill>
                <a:latin typeface="Century"/>
                <a:cs typeface="Century"/>
              </a:rPr>
              <a:t>е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рских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р</a:t>
            </a:r>
            <a:r>
              <a:rPr sz="2100" b="1" spc="5" dirty="0">
                <a:solidFill>
                  <a:srgbClr val="FFFFFF"/>
                </a:solidFill>
                <a:latin typeface="Century"/>
                <a:cs typeface="Century"/>
              </a:rPr>
              <a:t>г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а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ни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з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аций</a:t>
            </a:r>
            <a:r>
              <a:rPr sz="21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и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 б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из</a:t>
            </a:r>
            <a:r>
              <a:rPr sz="2100" b="1" spc="-10" dirty="0">
                <a:solidFill>
                  <a:srgbClr val="FFFFFF"/>
                </a:solidFill>
                <a:latin typeface="Century"/>
                <a:cs typeface="Century"/>
              </a:rPr>
              <a:t>н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е</a:t>
            </a:r>
            <a:r>
              <a:rPr sz="2100" b="1" spc="25" dirty="0">
                <a:solidFill>
                  <a:srgbClr val="FFFFFF"/>
                </a:solidFill>
                <a:latin typeface="Century"/>
                <a:cs typeface="Century"/>
              </a:rPr>
              <a:t>с</a:t>
            </a:r>
            <a:r>
              <a:rPr sz="2100" b="1" dirty="0">
                <a:solidFill>
                  <a:srgbClr val="FFFFFF"/>
                </a:solidFill>
                <a:latin typeface="Century"/>
                <a:cs typeface="Century"/>
              </a:rPr>
              <a:t>- </a:t>
            </a:r>
            <a:r>
              <a:rPr sz="2100" b="1" spc="10" dirty="0">
                <a:solidFill>
                  <a:srgbClr val="FFFFFF"/>
                </a:solidFill>
                <a:latin typeface="Century"/>
                <a:cs typeface="Century"/>
              </a:rPr>
              <a:t>п</a:t>
            </a:r>
            <a:r>
              <a:rPr sz="2100" b="1" spc="1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сл</a:t>
            </a:r>
            <a:r>
              <a:rPr sz="2100" b="1" spc="-5" dirty="0">
                <a:solidFill>
                  <a:srgbClr val="FFFFFF"/>
                </a:solidFill>
                <a:latin typeface="Century"/>
                <a:cs typeface="Century"/>
              </a:rPr>
              <a:t>о</a:t>
            </a:r>
            <a:r>
              <a:rPr sz="2100" b="1" spc="-15" dirty="0">
                <a:solidFill>
                  <a:srgbClr val="FFFFFF"/>
                </a:solidFill>
                <a:latin typeface="Century"/>
                <a:cs typeface="Century"/>
              </a:rPr>
              <a:t>в</a:t>
            </a:r>
            <a:endParaRPr sz="2100"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111" y="0"/>
            <a:ext cx="8068056" cy="935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" y="475487"/>
            <a:ext cx="9991344" cy="100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5540" y="475487"/>
            <a:ext cx="713231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2625" y="86740"/>
            <a:ext cx="7360538" cy="417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6155" y="717423"/>
            <a:ext cx="9393516" cy="414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6092" y="1400505"/>
            <a:ext cx="1277874" cy="9194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6767" y="1417319"/>
            <a:ext cx="9473184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72543" y="1417319"/>
            <a:ext cx="7132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4848" y="2319896"/>
            <a:ext cx="921283" cy="1064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2488" y="2238755"/>
            <a:ext cx="8478012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2488" y="2787395"/>
            <a:ext cx="9023604" cy="1008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68683" y="2787395"/>
            <a:ext cx="7132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2653" y="6183121"/>
            <a:ext cx="1763014" cy="7296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8500" y="6181344"/>
            <a:ext cx="3465576" cy="1008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06667" y="6181344"/>
            <a:ext cx="713232" cy="100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9953" y="5033555"/>
            <a:ext cx="1654937" cy="8079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8500" y="5109971"/>
            <a:ext cx="7699248" cy="10088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40340" y="5109971"/>
            <a:ext cx="7132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4542" y="7215034"/>
            <a:ext cx="993228" cy="9932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8500" y="7310628"/>
            <a:ext cx="3144012" cy="1008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5103" y="7310628"/>
            <a:ext cx="7132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8927" y="8306989"/>
            <a:ext cx="1939036" cy="13874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8500" y="8441435"/>
            <a:ext cx="3544824" cy="10088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5915" y="8441435"/>
            <a:ext cx="713232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2653" y="3969258"/>
            <a:ext cx="1751584" cy="7646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0107" y="3869435"/>
            <a:ext cx="1348740" cy="1008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40" y="3869435"/>
            <a:ext cx="708660" cy="1008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2691" y="3869435"/>
            <a:ext cx="1370076" cy="10088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5359" y="3869435"/>
            <a:ext cx="707136" cy="1008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5088" y="3869435"/>
            <a:ext cx="1046988" cy="1008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4667" y="3869435"/>
            <a:ext cx="2467356" cy="10088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14616" y="3869435"/>
            <a:ext cx="707135" cy="1008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24343" y="3869435"/>
            <a:ext cx="1304544" cy="1008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1480" y="3869435"/>
            <a:ext cx="707135" cy="1008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1207" y="3869435"/>
            <a:ext cx="2935224" cy="10088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79023" y="3869435"/>
            <a:ext cx="707135" cy="1008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88752" y="3869435"/>
            <a:ext cx="2197607" cy="10088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88952" y="3869435"/>
            <a:ext cx="7132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66896" y="1638180"/>
            <a:ext cx="9116695" cy="750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 indent="-46990">
              <a:lnSpc>
                <a:spcPct val="100000"/>
              </a:lnSpc>
            </a:pP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Все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мирный</a:t>
            </a:r>
            <a:r>
              <a:rPr sz="3600" b="1" spc="-2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35" dirty="0">
                <a:solidFill>
                  <a:srgbClr val="FFFFFF"/>
                </a:solidFill>
                <a:latin typeface="Sylfaen"/>
                <a:cs typeface="Sylfaen"/>
              </a:rPr>
              <a:t>э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к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номический</a:t>
            </a:r>
            <a:r>
              <a:rPr sz="3600" b="1" spc="-2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ф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рум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Дав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осе</a:t>
            </a:r>
            <a:endParaRPr sz="3600">
              <a:latin typeface="Sylfaen"/>
              <a:cs typeface="Sylfaen"/>
            </a:endParaRPr>
          </a:p>
          <a:p>
            <a:pPr marL="59055" marR="5080">
              <a:lnSpc>
                <a:spcPct val="100000"/>
              </a:lnSpc>
              <a:spcBef>
                <a:spcPts val="2155"/>
              </a:spcBef>
            </a:pP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Дел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3600" b="1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ой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ет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3600" b="1" spc="4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spc="40" dirty="0">
                <a:solidFill>
                  <a:srgbClr val="FFFFFF"/>
                </a:solidFill>
                <a:latin typeface="Sylfaen"/>
                <a:cs typeface="Sylfaen"/>
              </a:rPr>
              <a:t>М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ДА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(Сов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щание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по</a:t>
            </a:r>
            <a:r>
              <a:rPr sz="36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з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имоде</a:t>
            </a:r>
            <a:r>
              <a:rPr sz="3600" b="1" spc="5" dirty="0">
                <a:solidFill>
                  <a:srgbClr val="FFFFFF"/>
                </a:solidFill>
                <a:latin typeface="Sylfaen"/>
                <a:cs typeface="Sylfaen"/>
              </a:rPr>
              <a:t>й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твию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ме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рам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оверия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з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и)</a:t>
            </a:r>
            <a:endParaRPr sz="3600"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650">
              <a:latin typeface="Times New Roman"/>
              <a:cs typeface="Times New Roman"/>
            </a:endParaRPr>
          </a:p>
          <a:p>
            <a:pPr marL="154305" indent="-87630">
              <a:lnSpc>
                <a:spcPct val="100000"/>
              </a:lnSpc>
            </a:pP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T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he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Bel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t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&amp; In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du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s</a:t>
            </a:r>
            <a:r>
              <a:rPr sz="3600" b="1" spc="5" dirty="0">
                <a:solidFill>
                  <a:srgbClr val="FFFFFF"/>
                </a:solidFill>
                <a:latin typeface="Sylfaen"/>
                <a:cs typeface="Sylfaen"/>
              </a:rPr>
              <a:t>tria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l</a:t>
            </a:r>
            <a:r>
              <a:rPr sz="36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an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d</a:t>
            </a:r>
            <a:r>
              <a:rPr sz="3600" b="1" spc="-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C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om</a:t>
            </a:r>
            <a:r>
              <a:rPr sz="3600" b="1" spc="40" dirty="0">
                <a:solidFill>
                  <a:srgbClr val="FFFFFF"/>
                </a:solidFill>
                <a:latin typeface="Sylfaen"/>
                <a:cs typeface="Sylfaen"/>
              </a:rPr>
              <a:t>m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erci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a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l</a:t>
            </a:r>
            <a:r>
              <a:rPr sz="3600" b="1" spc="-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A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lli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ance</a:t>
            </a:r>
            <a:endParaRPr sz="3600">
              <a:latin typeface="Sylfaen"/>
              <a:cs typeface="Sylfaen"/>
            </a:endParaRPr>
          </a:p>
          <a:p>
            <a:pPr marL="154305" marR="1857375">
              <a:lnSpc>
                <a:spcPct val="195100"/>
              </a:lnSpc>
              <a:spcBef>
                <a:spcPts val="1345"/>
              </a:spcBef>
            </a:pP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ммит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«Д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еловой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дв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адца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т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ки»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(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sz="3600" b="1" spc="10" dirty="0">
                <a:solidFill>
                  <a:srgbClr val="FFFFFF"/>
                </a:solidFill>
                <a:latin typeface="Sylfaen"/>
                <a:cs typeface="Sylfaen"/>
              </a:rPr>
              <a:t>0)</a:t>
            </a:r>
            <a:r>
              <a:rPr sz="3600" b="1" spc="15" dirty="0">
                <a:solidFill>
                  <a:srgbClr val="FFFFFF"/>
                </a:solidFill>
                <a:latin typeface="Sylfaen"/>
                <a:cs typeface="Sylfaen"/>
              </a:rPr>
              <a:t> С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ммит</a:t>
            </a:r>
            <a:r>
              <a:rPr sz="36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ТЭ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endParaRPr sz="3600"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9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Фор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ум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35" dirty="0">
                <a:solidFill>
                  <a:srgbClr val="FFFFFF"/>
                </a:solidFill>
                <a:latin typeface="Sylfaen"/>
                <a:cs typeface="Sylfaen"/>
              </a:rPr>
              <a:t>Ш</a:t>
            </a:r>
            <a:r>
              <a:rPr sz="3600" b="1" spc="4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endParaRPr sz="3600">
              <a:latin typeface="Sylfaen"/>
              <a:cs typeface="Sylfae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39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Фо</a:t>
            </a:r>
            <a:r>
              <a:rPr sz="3600" b="1" spc="3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ум</a:t>
            </a:r>
            <a:r>
              <a:rPr sz="3600" b="1" spc="-3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Sylfaen"/>
                <a:cs typeface="Sylfaen"/>
              </a:rPr>
              <a:t>Б</a:t>
            </a:r>
            <a:r>
              <a:rPr sz="3600" b="1" spc="4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3600" b="1" spc="6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3600" b="1" spc="20" dirty="0">
                <a:solidFill>
                  <a:srgbClr val="FFFFFF"/>
                </a:solidFill>
                <a:latin typeface="Sylfaen"/>
                <a:cs typeface="Sylfaen"/>
              </a:rPr>
              <a:t>КС</a:t>
            </a:r>
            <a:endParaRPr sz="3600"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5035" y="239268"/>
            <a:ext cx="6821423" cy="111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15043" y="239268"/>
            <a:ext cx="789431" cy="111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1934" y="508762"/>
            <a:ext cx="6149594" cy="458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8059" y="4453128"/>
            <a:ext cx="78638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4035" y="4818888"/>
            <a:ext cx="26929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0904" y="5184647"/>
            <a:ext cx="2151888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7408" y="5184647"/>
            <a:ext cx="774191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007" y="5550408"/>
            <a:ext cx="136702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2652" y="5550408"/>
            <a:ext cx="1417320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4908" y="5916167"/>
            <a:ext cx="858012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7535" y="5916167"/>
            <a:ext cx="483108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52725" y="4598632"/>
            <a:ext cx="223964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44</a:t>
            </a:r>
            <a:endParaRPr sz="2400" dirty="0">
              <a:latin typeface="Sylfaen"/>
              <a:cs typeface="Sylfae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40" dirty="0">
                <a:solidFill>
                  <a:srgbClr val="FFFFFF"/>
                </a:solidFill>
                <a:latin typeface="Sylfaen"/>
                <a:cs typeface="Sylfaen"/>
              </a:rPr>
              <a:t>м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ж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унаро</a:t>
            </a:r>
            <a:r>
              <a:rPr sz="2400" b="1" spc="30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ных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ог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шения,</a:t>
            </a:r>
            <a:r>
              <a:rPr sz="24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з н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х</a:t>
            </a:r>
            <a:r>
              <a:rPr sz="24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5" dirty="0" err="1">
                <a:solidFill>
                  <a:srgbClr val="FFFFFF"/>
                </a:solidFill>
                <a:latin typeface="Sylfaen"/>
                <a:cs typeface="Sylfaen"/>
              </a:rPr>
              <a:t>за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 smtClean="0">
                <a:solidFill>
                  <a:srgbClr val="FFFFFF"/>
                </a:solidFill>
                <a:latin typeface="Sylfaen"/>
                <a:cs typeface="Sylfaen"/>
              </a:rPr>
              <a:t>201</a:t>
            </a:r>
            <a:r>
              <a:rPr lang="ru-RU" sz="2400" b="1" spc="10" dirty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sz="2400" b="1" spc="5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го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endParaRPr sz="2400" dirty="0">
              <a:latin typeface="Sylfaen"/>
              <a:cs typeface="Sylfae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89035" y="4436364"/>
            <a:ext cx="178003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8347" y="4802123"/>
            <a:ext cx="2124455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7595" y="5167884"/>
            <a:ext cx="196291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752" y="5533644"/>
            <a:ext cx="2516124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2492" y="5533644"/>
            <a:ext cx="483107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4692" y="5899403"/>
            <a:ext cx="1118616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97923" y="5899403"/>
            <a:ext cx="483107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00186" y="4581233"/>
            <a:ext cx="2063750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Ак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тивное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у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ч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стие</a:t>
            </a:r>
            <a:r>
              <a:rPr sz="2400" b="1" spc="-4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в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4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з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ед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ниях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дву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хст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ронн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х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М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К</a:t>
            </a:r>
            <a:endParaRPr sz="2400" dirty="0">
              <a:latin typeface="Sylfaen"/>
              <a:cs typeface="Sylfae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99297" y="6638823"/>
            <a:ext cx="3891661" cy="26115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6964" y="7107935"/>
            <a:ext cx="2241804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1284" y="7473695"/>
            <a:ext cx="1621536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17435" y="7473695"/>
            <a:ext cx="483107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5900" y="7839456"/>
            <a:ext cx="1313688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04203" y="7839456"/>
            <a:ext cx="521207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0028" y="7839456"/>
            <a:ext cx="1479803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7755" y="8205216"/>
            <a:ext cx="1690116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2488" y="8205216"/>
            <a:ext cx="483107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75223" y="7253821"/>
            <a:ext cx="2052320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tabLst>
                <a:tab pos="919480" algn="l"/>
              </a:tabLst>
            </a:pP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г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анизац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я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б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лее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б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зне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-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миссий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ж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го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но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99297" y="1796923"/>
            <a:ext cx="3761613" cy="25374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58831" y="4545584"/>
            <a:ext cx="2545460" cy="18646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7137" y="1796923"/>
            <a:ext cx="3732784" cy="25374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8717" y="6638835"/>
            <a:ext cx="3805554" cy="25831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545584"/>
            <a:ext cx="2574415" cy="186461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9910" y="4490720"/>
            <a:ext cx="2743454" cy="20217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38215" y="2253995"/>
            <a:ext cx="1930908" cy="6797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2540" y="2619755"/>
            <a:ext cx="2840736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26964" y="2985516"/>
            <a:ext cx="2151888" cy="6797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69279" y="3351276"/>
            <a:ext cx="1597152" cy="679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61047" y="3351276"/>
            <a:ext cx="483107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61228" y="2398611"/>
            <a:ext cx="238696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бота</a:t>
            </a:r>
            <a:r>
              <a:rPr sz="2400" b="1" spc="-3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до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жной</a:t>
            </a:r>
            <a:r>
              <a:rPr sz="2400" b="1" spc="-2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ка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ртой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зви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т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ию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эк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орта</a:t>
            </a:r>
            <a:endParaRPr sz="2400">
              <a:latin typeface="Sylfaen"/>
              <a:cs typeface="Sylfa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320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024" y="9149415"/>
            <a:ext cx="188976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solidFill>
                  <a:srgbClr val="4D5985"/>
                </a:solidFill>
                <a:latin typeface="Arial"/>
                <a:cs typeface="Arial"/>
              </a:rPr>
              <a:t>C </a:t>
            </a:r>
            <a:r>
              <a:rPr sz="1350" spc="125" dirty="0">
                <a:solidFill>
                  <a:srgbClr val="4D5985"/>
                </a:solidFill>
                <a:latin typeface="Arial"/>
                <a:cs typeface="Arial"/>
              </a:rPr>
              <a:t>O</a:t>
            </a:r>
            <a:r>
              <a:rPr sz="1350" spc="-20" dirty="0">
                <a:solidFill>
                  <a:srgbClr val="4D5985"/>
                </a:solidFill>
                <a:latin typeface="Arial"/>
                <a:cs typeface="Arial"/>
              </a:rPr>
              <a:t> </a:t>
            </a:r>
            <a:r>
              <a:rPr sz="1350" spc="229" dirty="0">
                <a:solidFill>
                  <a:srgbClr val="6070A3"/>
                </a:solidFill>
                <a:latin typeface="Arial"/>
                <a:cs typeface="Arial"/>
              </a:rPr>
              <a:t>N</a:t>
            </a:r>
            <a:r>
              <a:rPr sz="1350" spc="-95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240" dirty="0">
                <a:solidFill>
                  <a:srgbClr val="4D5985"/>
                </a:solidFill>
                <a:latin typeface="Arial"/>
                <a:cs typeface="Arial"/>
              </a:rPr>
              <a:t>F</a:t>
            </a:r>
            <a:r>
              <a:rPr sz="1350" spc="40" dirty="0">
                <a:solidFill>
                  <a:srgbClr val="4D5985"/>
                </a:solidFill>
                <a:latin typeface="Arial"/>
                <a:cs typeface="Arial"/>
              </a:rPr>
              <a:t> </a:t>
            </a:r>
            <a:r>
              <a:rPr sz="1350" spc="-75" dirty="0">
                <a:solidFill>
                  <a:srgbClr val="7982A0"/>
                </a:solidFill>
                <a:latin typeface="Arial"/>
                <a:cs typeface="Arial"/>
              </a:rPr>
              <a:t>I</a:t>
            </a:r>
            <a:r>
              <a:rPr sz="1350" spc="10" dirty="0">
                <a:solidFill>
                  <a:srgbClr val="7982A0"/>
                </a:solidFill>
                <a:latin typeface="Arial"/>
                <a:cs typeface="Arial"/>
              </a:rPr>
              <a:t> </a:t>
            </a:r>
            <a:r>
              <a:rPr sz="1350" spc="165" dirty="0">
                <a:solidFill>
                  <a:srgbClr val="6070A3"/>
                </a:solidFill>
                <a:latin typeface="Arial"/>
                <a:cs typeface="Arial"/>
              </a:rPr>
              <a:t>N</a:t>
            </a:r>
            <a:r>
              <a:rPr sz="1350" spc="-25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90" dirty="0">
                <a:solidFill>
                  <a:srgbClr val="6070A3"/>
                </a:solidFill>
                <a:latin typeface="Arial"/>
                <a:cs typeface="Arial"/>
              </a:rPr>
              <a:t>D</a:t>
            </a:r>
            <a:r>
              <a:rPr sz="1350" spc="-40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110" dirty="0">
                <a:solidFill>
                  <a:srgbClr val="6070A3"/>
                </a:solidFill>
                <a:latin typeface="Arial"/>
                <a:cs typeface="Arial"/>
              </a:rPr>
              <a:t>U</a:t>
            </a:r>
            <a:r>
              <a:rPr sz="1350" spc="-20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180" dirty="0">
                <a:solidFill>
                  <a:srgbClr val="6070A3"/>
                </a:solidFill>
                <a:latin typeface="Arial"/>
                <a:cs typeface="Arial"/>
              </a:rPr>
              <a:t>S</a:t>
            </a:r>
            <a:r>
              <a:rPr sz="1350" spc="-40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215" dirty="0">
                <a:solidFill>
                  <a:srgbClr val="6070A3"/>
                </a:solidFill>
                <a:latin typeface="Arial"/>
                <a:cs typeface="Arial"/>
              </a:rPr>
              <a:t>T</a:t>
            </a:r>
            <a:r>
              <a:rPr sz="1350" spc="125" dirty="0">
                <a:solidFill>
                  <a:srgbClr val="6070A3"/>
                </a:solidFill>
                <a:latin typeface="Arial"/>
                <a:cs typeface="Arial"/>
              </a:rPr>
              <a:t> </a:t>
            </a:r>
            <a:r>
              <a:rPr sz="1350" spc="-450" dirty="0">
                <a:solidFill>
                  <a:srgbClr val="4D5985"/>
                </a:solidFill>
                <a:latin typeface="Arial"/>
                <a:cs typeface="Arial"/>
              </a:rPr>
              <a:t>R</a:t>
            </a:r>
            <a:r>
              <a:rPr sz="1350" spc="160" dirty="0">
                <a:solidFill>
                  <a:srgbClr val="4D5985"/>
                </a:solidFill>
                <a:latin typeface="Arial"/>
                <a:cs typeface="Arial"/>
              </a:rPr>
              <a:t> </a:t>
            </a:r>
            <a:r>
              <a:rPr sz="1350" spc="-75" dirty="0">
                <a:solidFill>
                  <a:srgbClr val="7E8ECF"/>
                </a:solidFill>
                <a:latin typeface="Arial"/>
                <a:cs typeface="Arial"/>
              </a:rPr>
              <a:t>I</a:t>
            </a:r>
            <a:r>
              <a:rPr sz="1350" spc="-95" dirty="0">
                <a:solidFill>
                  <a:srgbClr val="7E8ECF"/>
                </a:solidFill>
                <a:latin typeface="Arial"/>
                <a:cs typeface="Arial"/>
              </a:rPr>
              <a:t> </a:t>
            </a:r>
            <a:r>
              <a:rPr sz="1350" spc="-85" dirty="0">
                <a:solidFill>
                  <a:srgbClr val="6070A3"/>
                </a:solidFill>
                <a:latin typeface="Arial"/>
                <a:cs typeface="Arial"/>
              </a:rPr>
              <a:t>A</a:t>
            </a:r>
            <a:endParaRPr sz="13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305"/>
              </a:spcBef>
              <a:tabLst>
                <a:tab pos="357505" algn="l"/>
                <a:tab pos="742950" algn="l"/>
                <a:tab pos="1094740" algn="l"/>
                <a:tab pos="1453515" algn="l"/>
                <a:tab pos="1690370" algn="l"/>
              </a:tabLst>
            </a:pPr>
            <a:r>
              <a:rPr sz="2400" spc="-730" dirty="0">
                <a:solidFill>
                  <a:srgbClr val="2D3460"/>
                </a:solidFill>
                <a:latin typeface="Arial"/>
                <a:cs typeface="Arial"/>
              </a:rPr>
              <a:t>R	</a:t>
            </a:r>
            <a:r>
              <a:rPr sz="2400" spc="-125" dirty="0">
                <a:solidFill>
                  <a:srgbClr val="2D3460"/>
                </a:solidFill>
                <a:latin typeface="Arial"/>
                <a:cs typeface="Arial"/>
              </a:rPr>
              <a:t>U	</a:t>
            </a:r>
            <a:r>
              <a:rPr sz="2400" spc="-340" dirty="0">
                <a:solidFill>
                  <a:srgbClr val="2D3460"/>
                </a:solidFill>
                <a:latin typeface="Arial"/>
                <a:cs typeface="Arial"/>
              </a:rPr>
              <a:t>S	S	</a:t>
            </a:r>
            <a:r>
              <a:rPr sz="2400" spc="-375" dirty="0">
                <a:solidFill>
                  <a:srgbClr val="6070A3"/>
                </a:solidFill>
                <a:latin typeface="Arial"/>
                <a:cs typeface="Arial"/>
              </a:rPr>
              <a:t>I	</a:t>
            </a:r>
            <a:r>
              <a:rPr sz="2400" spc="-225" dirty="0">
                <a:solidFill>
                  <a:srgbClr val="2D346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518" y="7838161"/>
            <a:ext cx="92583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080" dirty="0">
                <a:solidFill>
                  <a:srgbClr val="E81A26"/>
                </a:solidFill>
                <a:latin typeface="Arial"/>
                <a:cs typeface="Arial"/>
              </a:rPr>
              <a:t>d</a:t>
            </a:r>
            <a:endParaRPr sz="7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9788" y="8529101"/>
            <a:ext cx="2283460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50" b="1" spc="-185" dirty="0">
                <a:solidFill>
                  <a:srgbClr val="03151D"/>
                </a:solidFill>
                <a:latin typeface="Times New Roman"/>
                <a:cs typeface="Times New Roman"/>
              </a:rPr>
              <a:t>o</a:t>
            </a:r>
            <a:r>
              <a:rPr sz="5050" b="1" spc="-720" dirty="0">
                <a:solidFill>
                  <a:srgbClr val="03151D"/>
                </a:solidFill>
                <a:latin typeface="Times New Roman"/>
                <a:cs typeface="Times New Roman"/>
              </a:rPr>
              <a:t>z</a:t>
            </a:r>
            <a:r>
              <a:rPr sz="5050" b="1" spc="-480" dirty="0">
                <a:solidFill>
                  <a:srgbClr val="03151D"/>
                </a:solidFill>
                <a:latin typeface="Times New Roman"/>
                <a:cs typeface="Times New Roman"/>
              </a:rPr>
              <a:t>.</a:t>
            </a:r>
            <a:r>
              <a:rPr sz="5050" b="1" spc="-310" dirty="0">
                <a:solidFill>
                  <a:srgbClr val="03151D"/>
                </a:solidFill>
                <a:latin typeface="Times New Roman"/>
                <a:cs typeface="Times New Roman"/>
              </a:rPr>
              <a:t>p</a:t>
            </a:r>
            <a:r>
              <a:rPr sz="5050" b="1" spc="-720" dirty="0">
                <a:solidFill>
                  <a:srgbClr val="03151D"/>
                </a:solidFill>
                <a:latin typeface="Times New Roman"/>
                <a:cs typeface="Times New Roman"/>
              </a:rPr>
              <a:t>r</a:t>
            </a:r>
            <a:r>
              <a:rPr sz="5050" b="1" spc="-130" dirty="0">
                <a:solidFill>
                  <a:srgbClr val="03151D"/>
                </a:solidFill>
                <a:latin typeface="Times New Roman"/>
                <a:cs typeface="Times New Roman"/>
              </a:rPr>
              <a:t>o</a:t>
            </a:r>
            <a:r>
              <a:rPr sz="5050" b="1" spc="-270" dirty="0">
                <a:solidFill>
                  <a:srgbClr val="03151D"/>
                </a:solidFill>
                <a:latin typeface="Times New Roman"/>
                <a:cs typeface="Times New Roman"/>
              </a:rPr>
              <a:t>m</a:t>
            </a:r>
            <a:r>
              <a:rPr sz="5050" b="1" spc="175" dirty="0">
                <a:solidFill>
                  <a:srgbClr val="03151D"/>
                </a:solidFill>
                <a:latin typeface="Times New Roman"/>
                <a:cs typeface="Times New Roman"/>
              </a:rPr>
              <a:t>o</a:t>
            </a:r>
            <a:endParaRPr sz="5050">
              <a:latin typeface="Times New Roman"/>
              <a:cs typeface="Times New Roman"/>
            </a:endParaRPr>
          </a:p>
          <a:p>
            <a:pPr marR="46990" algn="ctr">
              <a:lnSpc>
                <a:spcPts val="1235"/>
              </a:lnSpc>
              <a:spcBef>
                <a:spcPts val="1035"/>
              </a:spcBef>
            </a:pPr>
            <a:r>
              <a:rPr sz="1200" spc="-10" dirty="0">
                <a:solidFill>
                  <a:srgbClr val="1D1D1D"/>
                </a:solidFill>
                <a:latin typeface="Arial"/>
                <a:cs typeface="Arial"/>
              </a:rPr>
              <a:t>Azerba</a:t>
            </a:r>
            <a:r>
              <a:rPr sz="1200" spc="25" dirty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D1D1D"/>
                </a:solidFill>
                <a:latin typeface="Arial"/>
                <a:cs typeface="Arial"/>
              </a:rPr>
              <a:t>jan</a:t>
            </a:r>
            <a:r>
              <a:rPr sz="1200" spc="140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1D1D1D"/>
                </a:solidFill>
                <a:latin typeface="Arial"/>
                <a:cs typeface="Arial"/>
              </a:rPr>
              <a:t>Export</a:t>
            </a:r>
            <a:r>
              <a:rPr sz="1200" spc="-15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D1D1D"/>
                </a:solidFill>
                <a:latin typeface="Arial"/>
                <a:cs typeface="Arial"/>
              </a:rPr>
              <a:t>&amp;</a:t>
            </a:r>
            <a:r>
              <a:rPr sz="1200" spc="-40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1D1D1D"/>
                </a:solidFill>
                <a:latin typeface="Arial"/>
                <a:cs typeface="Arial"/>
              </a:rPr>
              <a:t>l</a:t>
            </a:r>
            <a:r>
              <a:rPr sz="1200" spc="330" dirty="0">
                <a:solidFill>
                  <a:srgbClr val="1D1D1D"/>
                </a:solidFill>
                <a:latin typeface="Arial"/>
                <a:cs typeface="Arial"/>
              </a:rPr>
              <a:t>n</a:t>
            </a:r>
            <a:r>
              <a:rPr sz="1200" spc="315" dirty="0">
                <a:solidFill>
                  <a:srgbClr val="1D1D1D"/>
                </a:solidFill>
                <a:latin typeface="Arial"/>
                <a:cs typeface="Arial"/>
              </a:rPr>
              <a:t>v</a:t>
            </a:r>
            <a:r>
              <a:rPr sz="1200" spc="10" dirty="0">
                <a:solidFill>
                  <a:srgbClr val="1D1D1D"/>
                </a:solidFill>
                <a:latin typeface="Arial"/>
                <a:cs typeface="Arial"/>
              </a:rPr>
              <a:t>stment</a:t>
            </a:r>
            <a:endParaRPr sz="1200">
              <a:latin typeface="Arial"/>
              <a:cs typeface="Arial"/>
            </a:endParaRPr>
          </a:p>
          <a:p>
            <a:pPr marR="50800" algn="ctr">
              <a:lnSpc>
                <a:spcPts val="1595"/>
              </a:lnSpc>
            </a:pPr>
            <a:r>
              <a:rPr sz="1500" spc="-114" dirty="0">
                <a:solidFill>
                  <a:srgbClr val="1D1D1D"/>
                </a:solidFill>
                <a:latin typeface="Times New Roman"/>
                <a:cs typeface="Times New Roman"/>
              </a:rPr>
              <a:t>Promotion</a:t>
            </a:r>
            <a:r>
              <a:rPr sz="1500" spc="155" dirty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1D1D1D"/>
                </a:solidFill>
                <a:latin typeface="Times New Roman"/>
                <a:cs typeface="Times New Roman"/>
              </a:rPr>
              <a:t>f</a:t>
            </a:r>
            <a:r>
              <a:rPr sz="1500" spc="-165" dirty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500" spc="-90" dirty="0">
                <a:solidFill>
                  <a:srgbClr val="1D1D1D"/>
                </a:solidFill>
                <a:latin typeface="Times New Roman"/>
                <a:cs typeface="Times New Roman"/>
              </a:rPr>
              <a:t>oundation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9684" y="8912886"/>
            <a:ext cx="322516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450" spc="30" dirty="0">
                <a:solidFill>
                  <a:srgbClr val="2F3436"/>
                </a:solidFill>
                <a:latin typeface="Times New Roman"/>
                <a:cs typeface="Times New Roman"/>
              </a:rPr>
              <a:t>S</a:t>
            </a:r>
            <a:r>
              <a:rPr sz="6450" spc="560" dirty="0">
                <a:solidFill>
                  <a:srgbClr val="2F3436"/>
                </a:solidFill>
                <a:latin typeface="Times New Roman"/>
                <a:cs typeface="Times New Roman"/>
              </a:rPr>
              <a:t>O</a:t>
            </a:r>
            <a:r>
              <a:rPr sz="6450" spc="140" dirty="0">
                <a:solidFill>
                  <a:srgbClr val="2F3436"/>
                </a:solidFill>
                <a:latin typeface="Times New Roman"/>
                <a:cs typeface="Times New Roman"/>
              </a:rPr>
              <a:t>F</a:t>
            </a:r>
            <a:r>
              <a:rPr sz="6450" spc="455" dirty="0">
                <a:solidFill>
                  <a:srgbClr val="2F3436"/>
                </a:solidFill>
                <a:latin typeface="Times New Roman"/>
                <a:cs typeface="Times New Roman"/>
              </a:rPr>
              <a:t>O</a:t>
            </a:r>
            <a:r>
              <a:rPr sz="6450" spc="-555" dirty="0">
                <a:solidFill>
                  <a:srgbClr val="2F3436"/>
                </a:solidFill>
                <a:latin typeface="Times New Roman"/>
                <a:cs typeface="Times New Roman"/>
              </a:rPr>
              <a:t>F</a:t>
            </a:r>
            <a:r>
              <a:rPr sz="6450" spc="-190" dirty="0">
                <a:solidFill>
                  <a:srgbClr val="2F3436"/>
                </a:solidFill>
                <a:latin typeface="Times New Roman"/>
                <a:cs typeface="Times New Roman"/>
              </a:rPr>
              <a:t>A</a:t>
            </a:r>
            <a:endParaRPr sz="6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3574" y="9364288"/>
            <a:ext cx="18776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8015" algn="l"/>
              </a:tabLst>
            </a:pPr>
            <a:r>
              <a:rPr sz="2150" b="1" spc="-65" dirty="0">
                <a:solidFill>
                  <a:srgbClr val="214189"/>
                </a:solidFill>
                <a:latin typeface="Arial"/>
                <a:cs typeface="Arial"/>
              </a:rPr>
              <a:t>P</a:t>
            </a:r>
            <a:r>
              <a:rPr sz="2150" b="1" spc="200" dirty="0">
                <a:solidFill>
                  <a:srgbClr val="214189"/>
                </a:solidFill>
                <a:latin typeface="Arial"/>
                <a:cs typeface="Arial"/>
              </a:rPr>
              <a:t>R</a:t>
            </a:r>
            <a:r>
              <a:rPr sz="2150" b="1" dirty="0">
                <a:solidFill>
                  <a:srgbClr val="214189"/>
                </a:solidFill>
                <a:latin typeface="Arial"/>
                <a:cs typeface="Arial"/>
              </a:rPr>
              <a:t>	</a:t>
            </a:r>
            <a:r>
              <a:rPr sz="2150" b="1" spc="-225" dirty="0">
                <a:solidFill>
                  <a:srgbClr val="214189"/>
                </a:solidFill>
                <a:latin typeface="Arial"/>
                <a:cs typeface="Arial"/>
              </a:rPr>
              <a:t>N</a:t>
            </a:r>
            <a:r>
              <a:rPr sz="2150" b="1" spc="-15" dirty="0">
                <a:solidFill>
                  <a:srgbClr val="214189"/>
                </a:solidFill>
                <a:latin typeface="Arial"/>
                <a:cs typeface="Arial"/>
              </a:rPr>
              <a:t>i</a:t>
            </a:r>
            <a:r>
              <a:rPr sz="2150" b="1" spc="-135" dirty="0">
                <a:solidFill>
                  <a:srgbClr val="214189"/>
                </a:solidFill>
                <a:latin typeface="Arial"/>
                <a:cs typeface="Arial"/>
              </a:rPr>
              <a:t>c</a:t>
            </a:r>
            <a:r>
              <a:rPr sz="2150" b="1" spc="25" dirty="0">
                <a:solidFill>
                  <a:srgbClr val="214189"/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rgbClr val="214189"/>
                </a:solidFill>
                <a:latin typeface="Arial"/>
                <a:cs typeface="Arial"/>
              </a:rPr>
              <a:t>r</a:t>
            </a:r>
            <a:r>
              <a:rPr sz="2150" b="1" spc="-180" dirty="0">
                <a:solidFill>
                  <a:srgbClr val="214189"/>
                </a:solidFill>
                <a:latin typeface="Arial"/>
                <a:cs typeface="Arial"/>
              </a:rPr>
              <a:t>a</a:t>
            </a:r>
            <a:r>
              <a:rPr sz="2150" b="1" spc="-155" dirty="0">
                <a:solidFill>
                  <a:srgbClr val="214189"/>
                </a:solidFill>
                <a:latin typeface="Arial"/>
                <a:cs typeface="Arial"/>
              </a:rPr>
              <a:t>gu</a:t>
            </a:r>
            <a:r>
              <a:rPr sz="2150" b="1" spc="114" dirty="0">
                <a:solidFill>
                  <a:srgbClr val="214189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47244"/>
            <a:ext cx="9578340" cy="111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1888" y="47244"/>
            <a:ext cx="789431" cy="111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826" y="316484"/>
            <a:ext cx="8900591" cy="458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921" y="2496057"/>
            <a:ext cx="2537460" cy="188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8444" y="2496057"/>
            <a:ext cx="2824226" cy="188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4465" y="4543226"/>
            <a:ext cx="257429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ание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ско- Германской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бизнес пла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805" y="7690921"/>
            <a:ext cx="24860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 marR="5080" indent="-40259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ско-Греч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й бизне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ог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8444" y="5559933"/>
            <a:ext cx="2824226" cy="1831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1729" y="7683300"/>
            <a:ext cx="21596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 algn="just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ран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вой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ог 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ия в рамк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ВЭФ-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4111" y="7848527"/>
            <a:ext cx="28016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ско-Брази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кий 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ловой 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минар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15" y="4420036"/>
            <a:ext cx="254952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нг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рский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бизнес-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5894" y="4544496"/>
            <a:ext cx="243967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ско- Таи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анд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кий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бизнес-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84156" y="7670481"/>
            <a:ext cx="229489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еж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народные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 ИННОПР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М-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5809" y="4646858"/>
            <a:ext cx="275272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Рос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-Я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й кр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лый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ол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ПМ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Ф-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95415" y="5559933"/>
            <a:ext cx="2749677" cy="1831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6938" y="5559933"/>
            <a:ext cx="2767203" cy="1831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760" y="5559805"/>
            <a:ext cx="2627757" cy="18920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2610" y="2496057"/>
            <a:ext cx="2793618" cy="19667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6938" y="2496057"/>
            <a:ext cx="2776220" cy="18434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0632" y="161544"/>
            <a:ext cx="7496556" cy="111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5771" y="161544"/>
            <a:ext cx="789431" cy="111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9495" y="430656"/>
            <a:ext cx="6844664" cy="370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291" y="1432560"/>
            <a:ext cx="12054840" cy="8185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5682" y="7118540"/>
            <a:ext cx="1557274" cy="116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1181" y="4671415"/>
            <a:ext cx="1517650" cy="1138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11665" y="3347059"/>
            <a:ext cx="1528318" cy="114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81181" y="3392347"/>
            <a:ext cx="1521332" cy="1141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6326" y="5884570"/>
            <a:ext cx="1532635" cy="1149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" y="2278379"/>
            <a:ext cx="559308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" y="2723388"/>
            <a:ext cx="1738883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9888" y="2723388"/>
            <a:ext cx="795527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0032" y="2723388"/>
            <a:ext cx="1612392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7039" y="2723388"/>
            <a:ext cx="795527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7184" y="2723388"/>
            <a:ext cx="1280160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1959" y="2723388"/>
            <a:ext cx="795527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2103" y="2723388"/>
            <a:ext cx="1307591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4311" y="2723388"/>
            <a:ext cx="481584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88" y="3089148"/>
            <a:ext cx="132892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932" y="3089148"/>
            <a:ext cx="792480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7027" y="3089148"/>
            <a:ext cx="2118360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0004" y="3089148"/>
            <a:ext cx="792480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7100" y="3089148"/>
            <a:ext cx="545591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07308" y="3089148"/>
            <a:ext cx="792479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4403" y="3089148"/>
            <a:ext cx="1955292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44311" y="3089148"/>
            <a:ext cx="481584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" y="3454908"/>
            <a:ext cx="1435608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6611" y="3454908"/>
            <a:ext cx="481584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2811" y="3454908"/>
            <a:ext cx="477012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4439" y="3454908"/>
            <a:ext cx="483108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7" y="3802379"/>
            <a:ext cx="5593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4492" y="2868003"/>
            <a:ext cx="13589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ажена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58085" y="2868003"/>
            <a:ext cx="12325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к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т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ивн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я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5619" y="2868003"/>
            <a:ext cx="219265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264285" algn="l"/>
              </a:tabLst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работа	биз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ес</a:t>
            </a:r>
            <a:endParaRPr sz="2400">
              <a:latin typeface="Sylfaen"/>
              <a:cs typeface="Sylfaen"/>
            </a:endParaRPr>
          </a:p>
          <a:p>
            <a:pPr marL="88900" algn="ctr">
              <a:lnSpc>
                <a:spcPct val="100000"/>
              </a:lnSpc>
              <a:tabLst>
                <a:tab pos="615950" algn="l"/>
              </a:tabLst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в	сле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ующих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4492" y="3233796"/>
            <a:ext cx="113220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посл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endParaRPr sz="2400"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т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рана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х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: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45082" y="3233796"/>
            <a:ext cx="17399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ганиза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ц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ии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47617" y="4044441"/>
            <a:ext cx="5963920" cy="31062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18247" y="2086355"/>
            <a:ext cx="1505711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18576" y="2086355"/>
            <a:ext cx="696468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09659" y="2086355"/>
            <a:ext cx="557783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62059" y="2086355"/>
            <a:ext cx="696468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53143" y="2086355"/>
            <a:ext cx="1819655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67416" y="2086355"/>
            <a:ext cx="696468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58500" y="2086355"/>
            <a:ext cx="2145792" cy="6797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97968" y="2086355"/>
            <a:ext cx="306324" cy="6797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18247" y="2452116"/>
            <a:ext cx="1313688" cy="679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6552" y="2452116"/>
            <a:ext cx="521207" cy="6797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2376" y="2452116"/>
            <a:ext cx="1723644" cy="6797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0635" y="2452116"/>
            <a:ext cx="477012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32264" y="2452116"/>
            <a:ext cx="737616" cy="6797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64495" y="2452116"/>
            <a:ext cx="478535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37647" y="2452116"/>
            <a:ext cx="2546604" cy="679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78868" y="2452116"/>
            <a:ext cx="481583" cy="6797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355068" y="2452116"/>
            <a:ext cx="477012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26695" y="2452116"/>
            <a:ext cx="483107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96936" y="2232241"/>
            <a:ext cx="540512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3985" algn="l"/>
                <a:tab pos="1847850" algn="l"/>
                <a:tab pos="3552825" algn="l"/>
              </a:tabLst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Создано	5	п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стоянно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действующих</a:t>
            </a:r>
            <a:endParaRPr sz="2400"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sz="2400" b="1" spc="30" dirty="0">
                <a:solidFill>
                  <a:srgbClr val="FFFFFF"/>
                </a:solidFill>
                <a:latin typeface="Sylfaen"/>
                <a:cs typeface="Sylfaen"/>
              </a:rPr>
              <a:t>би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зне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-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латформ</a:t>
            </a:r>
            <a:r>
              <a:rPr sz="2400" b="1" spc="-2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отр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удни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ч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еств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у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: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7219" y="3974591"/>
            <a:ext cx="1200912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" y="3974591"/>
            <a:ext cx="1123188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1500" y="4602479"/>
            <a:ext cx="1292352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8659" y="4602479"/>
            <a:ext cx="1214628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8283" y="5231891"/>
            <a:ext cx="937260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5444" y="5231891"/>
            <a:ext cx="859536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983" y="5861303"/>
            <a:ext cx="1165860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1144" y="5861303"/>
            <a:ext cx="1088136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2272" y="6489191"/>
            <a:ext cx="1129284" cy="5135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9431" y="6489191"/>
            <a:ext cx="1051560" cy="5135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3608" y="7118604"/>
            <a:ext cx="1088136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0768" y="7118604"/>
            <a:ext cx="1010412" cy="5135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163" y="7748016"/>
            <a:ext cx="1335024" cy="5135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323" y="7748016"/>
            <a:ext cx="1257300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6344" y="8375904"/>
            <a:ext cx="1502664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3504" y="8375904"/>
            <a:ext cx="1424940" cy="513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97331" y="4062677"/>
            <a:ext cx="1274445" cy="467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1800" b="1" u="heavy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ия</a:t>
            </a:r>
            <a:r>
              <a:rPr sz="1800" b="1" u="heavy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нгапу</a:t>
            </a:r>
            <a:r>
              <a:rPr sz="1800" b="1" u="heavy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С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у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Т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й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нд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5" dirty="0">
                <a:solidFill>
                  <a:srgbClr val="FFFFFF"/>
                </a:solidFill>
                <a:latin typeface="Sylfaen"/>
                <a:cs typeface="Sylfaen"/>
              </a:rPr>
              <a:t>Ш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в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ц</a:t>
            </a:r>
            <a:r>
              <a:rPr sz="1800" b="1" u="heavy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я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Я</a:t>
            </a:r>
            <a:r>
              <a:rPr sz="1800" b="1" u="heavy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ния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1800" b="1" u="heavy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ндия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1800" b="1" u="heavy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ртуга</a:t>
            </a:r>
            <a:r>
              <a:rPr sz="1800" b="1" u="heavy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1800" b="1" u="heavy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1800" b="1" u="heavy" spc="5" dirty="0">
                <a:solidFill>
                  <a:srgbClr val="FFFFFF"/>
                </a:solidFill>
                <a:latin typeface="Sylfaen"/>
                <a:cs typeface="Sylfaen"/>
              </a:rPr>
              <a:t>я</a:t>
            </a:r>
            <a:r>
              <a:rPr sz="1800" b="1" u="heavy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411476" y="4002481"/>
            <a:ext cx="709129" cy="49077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1476" y="4671339"/>
            <a:ext cx="709129" cy="4324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11476" y="5226202"/>
            <a:ext cx="735482" cy="49108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24557" y="5884595"/>
            <a:ext cx="722388" cy="48254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24557" y="6581723"/>
            <a:ext cx="745413" cy="4658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7604" y="7206513"/>
            <a:ext cx="742378" cy="49590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7604" y="7906257"/>
            <a:ext cx="742378" cy="43497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33066" y="8527516"/>
            <a:ext cx="757834" cy="50623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96" y="765048"/>
            <a:ext cx="1723644" cy="6797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0555" y="765048"/>
            <a:ext cx="492251" cy="6797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87424" y="765048"/>
            <a:ext cx="899160" cy="6797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81200" y="765048"/>
            <a:ext cx="493775" cy="6797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69592" y="765048"/>
            <a:ext cx="1345692" cy="6797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9900" y="765048"/>
            <a:ext cx="492251" cy="6797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6767" y="765048"/>
            <a:ext cx="1680972" cy="67970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72355" y="765048"/>
            <a:ext cx="490727" cy="67970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57700" y="765048"/>
            <a:ext cx="1490472" cy="67970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42788" y="765048"/>
            <a:ext cx="48006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296" y="1130808"/>
            <a:ext cx="1952244" cy="6797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29155" y="1130808"/>
            <a:ext cx="682751" cy="67970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06523" y="1130808"/>
            <a:ext cx="1161288" cy="67970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62427" y="1130808"/>
            <a:ext cx="682751" cy="67970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39795" y="1130808"/>
            <a:ext cx="708659" cy="67970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43072" y="1130808"/>
            <a:ext cx="682751" cy="67970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20440" y="1130808"/>
            <a:ext cx="1309115" cy="67970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24171" y="1130808"/>
            <a:ext cx="521208" cy="67970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9996" y="1130808"/>
            <a:ext cx="1408176" cy="6797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42788" y="1130808"/>
            <a:ext cx="48006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296" y="1496567"/>
            <a:ext cx="1970532" cy="67970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47444" y="1496567"/>
            <a:ext cx="527304" cy="6797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69364" y="1496567"/>
            <a:ext cx="1531619" cy="67970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95600" y="1496567"/>
            <a:ext cx="527303" cy="6797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17520" y="1496567"/>
            <a:ext cx="1306068" cy="67970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18203" y="1496567"/>
            <a:ext cx="527303" cy="6797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40123" y="1496567"/>
            <a:ext cx="655320" cy="67970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90059" y="1496567"/>
            <a:ext cx="527303" cy="6797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11979" y="1496567"/>
            <a:ext cx="1235964" cy="67970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42559" y="1496567"/>
            <a:ext cx="527303" cy="6797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64479" y="1496567"/>
            <a:ext cx="583691" cy="67970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42788" y="1496567"/>
            <a:ext cx="481584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296" y="1862327"/>
            <a:ext cx="1551431" cy="6797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28344" y="1862327"/>
            <a:ext cx="477012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99972" y="1862327"/>
            <a:ext cx="2203704" cy="67970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98292" y="1862327"/>
            <a:ext cx="477011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69920" y="1862327"/>
            <a:ext cx="1810511" cy="67970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75047" y="1862327"/>
            <a:ext cx="483108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61010" y="910077"/>
            <a:ext cx="548767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Ежег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дно</a:t>
            </a:r>
            <a:r>
              <a:rPr sz="2400" b="1" spc="10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под</a:t>
            </a:r>
            <a:r>
              <a:rPr sz="2400" b="1" spc="10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эгидой</a:t>
            </a:r>
            <a:r>
              <a:rPr sz="2400" b="1" spc="9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«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Д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еловой</a:t>
            </a:r>
            <a:r>
              <a:rPr sz="2400" b="1" spc="9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России» пров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дится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  </a:t>
            </a:r>
            <a:r>
              <a:rPr sz="2400" b="1" spc="-18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бо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ее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  </a:t>
            </a:r>
            <a:r>
              <a:rPr sz="2400" b="1" spc="-17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  </a:t>
            </a:r>
            <a:r>
              <a:rPr sz="2400" b="1" spc="-18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бизне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с-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миссий р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ссийских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2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де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л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овых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2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кр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у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гов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2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з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22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рубеж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рие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м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ов</a:t>
            </a:r>
            <a:r>
              <a:rPr sz="24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стран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ых</a:t>
            </a:r>
            <a:r>
              <a:rPr sz="2400" b="1" spc="-1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де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лега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ц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ий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292340" y="845819"/>
            <a:ext cx="2398776" cy="6797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285731" y="845819"/>
            <a:ext cx="537972" cy="67970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418319" y="845819"/>
            <a:ext cx="955548" cy="6797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968483" y="845819"/>
            <a:ext cx="536448" cy="67970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099547" y="845819"/>
            <a:ext cx="696468" cy="6797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390631" y="845819"/>
            <a:ext cx="536448" cy="67970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521695" y="845819"/>
            <a:ext cx="710183" cy="67970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826495" y="845819"/>
            <a:ext cx="536448" cy="67970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957559" y="845819"/>
            <a:ext cx="2046731" cy="67970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656819" y="845819"/>
            <a:ext cx="347472" cy="67970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92340" y="1211580"/>
            <a:ext cx="2122931" cy="6797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09888" y="1211580"/>
            <a:ext cx="477011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81516" y="1211580"/>
            <a:ext cx="585216" cy="67970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61347" y="1211580"/>
            <a:ext cx="480059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36023" y="1211580"/>
            <a:ext cx="1990344" cy="6797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920983" y="1211580"/>
            <a:ext cx="477012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992611" y="1211580"/>
            <a:ext cx="658368" cy="6797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245595" y="1211580"/>
            <a:ext cx="478535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318747" y="1211580"/>
            <a:ext cx="1594103" cy="67970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507468" y="1211580"/>
            <a:ext cx="483107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7471409" y="990435"/>
            <a:ext cx="538924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38680" algn="l"/>
                <a:tab pos="2820035" algn="l"/>
                <a:tab pos="3241675" algn="l"/>
                <a:tab pos="3677920" algn="l"/>
              </a:tabLst>
            </a:pP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Сформиров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сеть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из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78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	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п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рт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н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ерских</a:t>
            </a:r>
            <a:endParaRPr sz="2400">
              <a:latin typeface="Sylfaen"/>
              <a:cs typeface="Sylfaen"/>
            </a:endParaRPr>
          </a:p>
          <a:p>
            <a:pPr marL="12700">
              <a:lnSpc>
                <a:spcPct val="100000"/>
              </a:lnSpc>
            </a:pP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ор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г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анизац</a:t>
            </a:r>
            <a:r>
              <a:rPr sz="2400" b="1" spc="-5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й</a:t>
            </a:r>
            <a:r>
              <a:rPr sz="2400" b="1" spc="-2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сс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оци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ц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и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й</a:t>
            </a:r>
            <a:r>
              <a:rPr sz="2400" b="1" spc="-2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за</a:t>
            </a:r>
            <a:r>
              <a:rPr sz="2400" b="1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sz="2400" b="1" spc="30" dirty="0">
                <a:solidFill>
                  <a:srgbClr val="FFFFFF"/>
                </a:solidFill>
                <a:latin typeface="Sylfaen"/>
                <a:cs typeface="Sylfaen"/>
              </a:rPr>
              <a:t>у</a:t>
            </a:r>
            <a:r>
              <a:rPr sz="2400" b="1" spc="25" dirty="0">
                <a:solidFill>
                  <a:srgbClr val="FFFFFF"/>
                </a:solidFill>
                <a:latin typeface="Sylfaen"/>
                <a:cs typeface="Sylfaen"/>
              </a:rPr>
              <a:t>б</a:t>
            </a:r>
            <a:r>
              <a:rPr sz="2400" b="1" spc="10" dirty="0">
                <a:solidFill>
                  <a:srgbClr val="FFFFFF"/>
                </a:solidFill>
                <a:latin typeface="Sylfaen"/>
                <a:cs typeface="Sylfaen"/>
              </a:rPr>
              <a:t>еж</a:t>
            </a:r>
            <a:r>
              <a:rPr sz="2400" b="1" spc="15" dirty="0">
                <a:solidFill>
                  <a:srgbClr val="FFFFFF"/>
                </a:solidFill>
                <a:latin typeface="Sylfaen"/>
                <a:cs typeface="Sylfaen"/>
              </a:rPr>
              <a:t>о</a:t>
            </a:r>
            <a:r>
              <a:rPr sz="2400" b="1" spc="30" dirty="0">
                <a:solidFill>
                  <a:srgbClr val="FFFFFF"/>
                </a:solidFill>
                <a:latin typeface="Sylfaen"/>
                <a:cs typeface="Sylfaen"/>
              </a:rPr>
              <a:t>м</a:t>
            </a:r>
            <a:endParaRPr sz="2400">
              <a:latin typeface="Sylfaen"/>
              <a:cs typeface="Sylfae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488169" y="4655743"/>
            <a:ext cx="1521332" cy="1141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977371" y="5888278"/>
            <a:ext cx="1521332" cy="1141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55404" y="7150786"/>
            <a:ext cx="1521332" cy="1141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10572" y="8374532"/>
            <a:ext cx="3031998" cy="114104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4" y="96011"/>
            <a:ext cx="669188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54440" y="96011"/>
            <a:ext cx="71323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4857" y="338074"/>
            <a:ext cx="6072631" cy="33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0804" y="1213103"/>
            <a:ext cx="4238244" cy="1696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4923" y="1302212"/>
            <a:ext cx="2828290" cy="151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дан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ждунар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дно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фор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онно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ом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ун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онно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д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ала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Russia Doing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5652" y="1213103"/>
            <a:ext cx="1696212" cy="1696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0804" y="3380232"/>
            <a:ext cx="4238244" cy="169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72103" y="3720419"/>
            <a:ext cx="223456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70"/>
              </a:lnSpc>
            </a:pP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нес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пос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ех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ма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нес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пл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тформ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5652" y="3380232"/>
            <a:ext cx="1696212" cy="1696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0804" y="5548884"/>
            <a:ext cx="4238244" cy="1696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83355" y="5965271"/>
            <a:ext cx="201104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лен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900">
              <a:latin typeface="Arial"/>
              <a:cs typeface="Arial"/>
            </a:endParaRPr>
          </a:p>
          <a:p>
            <a:pPr marL="12700" marR="5080" algn="ctr">
              <a:lnSpc>
                <a:spcPts val="1970"/>
              </a:lnSpc>
              <a:spcBef>
                <a:spcPts val="780"/>
              </a:spcBef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«Ка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ест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ания»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5652" y="5548884"/>
            <a:ext cx="1696212" cy="1696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0804" y="7717535"/>
            <a:ext cx="4238244" cy="169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39516" y="7932501"/>
            <a:ext cx="2501265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Выд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ча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д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овых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сл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ных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по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ез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док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ЭС, 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есп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щих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бе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ез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5652" y="7717535"/>
            <a:ext cx="1696212" cy="1696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56119" y="1210055"/>
            <a:ext cx="4282439" cy="1697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09713" y="1625554"/>
            <a:ext cx="215582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445" marR="5080" indent="-373380">
              <a:lnSpc>
                <a:spcPts val="197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дан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к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э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спо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еров</a:t>
            </a:r>
            <a:endParaRPr sz="19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440"/>
              </a:spcBef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«Д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осси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75976" y="1210055"/>
            <a:ext cx="1697735" cy="1697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6119" y="3378708"/>
            <a:ext cx="4282439" cy="1697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93305" y="3719530"/>
            <a:ext cx="258889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970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дан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ТР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дарст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енн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о- час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па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ерст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75976" y="3378708"/>
            <a:ext cx="1697735" cy="1697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56119" y="5548884"/>
            <a:ext cx="4282439" cy="16977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22617" y="5640024"/>
            <a:ext cx="2930525" cy="151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</a:pP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еали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еп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ения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ждунар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дно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па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ерст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ах Е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ЭС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BRICA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местно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с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ЕЭК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75976" y="5548884"/>
            <a:ext cx="1697735" cy="16977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6119" y="7719059"/>
            <a:ext cx="4282439" cy="1697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210425" y="7934914"/>
            <a:ext cx="2954655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25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дан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900">
              <a:latin typeface="Arial"/>
              <a:cs typeface="Arial"/>
            </a:endParaRPr>
          </a:p>
          <a:p>
            <a:pPr marL="12700" marR="5080" algn="ctr">
              <a:lnSpc>
                <a:spcPct val="86400"/>
              </a:lnSpc>
              <a:spcBef>
                <a:spcPts val="155"/>
              </a:spcBef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«Как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нес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Ф»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ден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серии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Road Show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остранных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па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еров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75976" y="7719059"/>
            <a:ext cx="1697735" cy="16977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313</Words>
  <Application>Microsoft Office PowerPoint</Application>
  <PresentationFormat>Произвольный</PresentationFormat>
  <Paragraphs>77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</vt:lpstr>
      <vt:lpstr>Sylfaen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СТЕКЛОВА ИНЕССА</dc:creator>
  <cp:lastModifiedBy>Пользователь Windows</cp:lastModifiedBy>
  <cp:revision>1</cp:revision>
  <dcterms:created xsi:type="dcterms:W3CDTF">2018-02-27T08:20:58Z</dcterms:created>
  <dcterms:modified xsi:type="dcterms:W3CDTF">2018-02-27T05:24:17Z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LastSaved">
    <vt:filetime>2018-02-27T00:00:00Z</vt:filetime>
  </property>
</Properties>
</file>